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44"/>
  </p:notesMasterIdLst>
  <p:sldIdLst>
    <p:sldId id="256" r:id="rId2"/>
    <p:sldId id="260" r:id="rId3"/>
    <p:sldId id="267" r:id="rId4"/>
    <p:sldId id="268" r:id="rId5"/>
    <p:sldId id="269" r:id="rId6"/>
    <p:sldId id="270" r:id="rId7"/>
    <p:sldId id="272" r:id="rId8"/>
    <p:sldId id="273" r:id="rId9"/>
    <p:sldId id="274" r:id="rId10"/>
    <p:sldId id="275" r:id="rId11"/>
    <p:sldId id="276" r:id="rId12"/>
    <p:sldId id="279" r:id="rId13"/>
    <p:sldId id="278" r:id="rId14"/>
    <p:sldId id="280" r:id="rId15"/>
    <p:sldId id="281" r:id="rId16"/>
    <p:sldId id="283" r:id="rId17"/>
    <p:sldId id="284" r:id="rId18"/>
    <p:sldId id="285" r:id="rId19"/>
    <p:sldId id="286" r:id="rId20"/>
    <p:sldId id="287" r:id="rId21"/>
    <p:sldId id="288" r:id="rId22"/>
    <p:sldId id="289" r:id="rId23"/>
    <p:sldId id="290" r:id="rId24"/>
    <p:sldId id="291" r:id="rId25"/>
    <p:sldId id="312" r:id="rId26"/>
    <p:sldId id="313" r:id="rId27"/>
    <p:sldId id="319" r:id="rId28"/>
    <p:sldId id="295" r:id="rId29"/>
    <p:sldId id="314" r:id="rId30"/>
    <p:sldId id="297" r:id="rId31"/>
    <p:sldId id="298" r:id="rId32"/>
    <p:sldId id="320" r:id="rId33"/>
    <p:sldId id="300" r:id="rId34"/>
    <p:sldId id="315" r:id="rId35"/>
    <p:sldId id="316" r:id="rId36"/>
    <p:sldId id="317" r:id="rId37"/>
    <p:sldId id="321" r:id="rId38"/>
    <p:sldId id="305" r:id="rId39"/>
    <p:sldId id="318" r:id="rId40"/>
    <p:sldId id="322" r:id="rId41"/>
    <p:sldId id="323" r:id="rId42"/>
    <p:sldId id="311" r:id="rId43"/>
  </p:sldIdLst>
  <p:sldSz cx="9144000" cy="5143500" type="screen16x9"/>
  <p:notesSz cx="6858000" cy="9144000"/>
  <p:embeddedFontLst>
    <p:embeddedFont>
      <p:font typeface="Dela Gothic One" panose="020B0600070205080204" charset="-128"/>
      <p:regular r:id="rId45"/>
    </p:embeddedFont>
    <p:embeddedFont>
      <p:font typeface="DM Sans" pitchFamily="2" charset="0"/>
      <p:regular r:id="rId46"/>
      <p:bold r:id="rId47"/>
      <p:italic r:id="rId48"/>
      <p:boldItalic r:id="rId49"/>
    </p:embeddedFont>
    <p:embeddedFont>
      <p:font typeface="Lato" panose="020F0502020204030203" pitchFamily="34" charset="0"/>
      <p:regular r:id="rId50"/>
      <p:bold r:id="rId51"/>
      <p:italic r:id="rId52"/>
      <p:boldItalic r:id="rId53"/>
    </p:embeddedFont>
    <p:embeddedFont>
      <p:font typeface="Open Sans" panose="020B0606030504020204" pitchFamily="34" charset="0"/>
      <p:regular r:id="rId54"/>
      <p:bold r:id="rId55"/>
      <p:italic r:id="rId56"/>
      <p:boldItalic r:id="rId57"/>
    </p:embeddedFont>
    <p:embeddedFont>
      <p:font typeface="Poppins" panose="00000500000000000000" pitchFamily="2" charset="0"/>
      <p:regular r:id="rId58"/>
      <p:bold r:id="rId59"/>
      <p:italic r:id="rId60"/>
      <p:boldItalic r:id="rId61"/>
    </p:embeddedFont>
    <p:embeddedFont>
      <p:font typeface="Raleway" pitchFamily="2"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30C47D-C0E5-4DA4-ACF8-E03A96AE890B}" v="961" dt="2023-08-11T14:28:10.496"/>
  </p1510:revLst>
</p1510:revInfo>
</file>

<file path=ppt/tableStyles.xml><?xml version="1.0" encoding="utf-8"?>
<a:tblStyleLst xmlns:a="http://schemas.openxmlformats.org/drawingml/2006/main" def="{6B03BA4C-3046-421A-A1AD-98DDFCCF6477}">
  <a:tblStyle styleId="{6B03BA4C-3046-421A-A1AD-98DDFCCF647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p:scale>
          <a:sx n="100" d="100"/>
          <a:sy n="100" d="100"/>
        </p:scale>
        <p:origin x="907"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theme" Target="theme/theme1.xml"/><Relationship Id="rId7" Type="http://schemas.openxmlformats.org/officeDocument/2006/relationships/slide" Target="slides/slide6.xml"/><Relationship Id="rId71"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7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6.fntdata"/><Relationship Id="rId55" Type="http://schemas.openxmlformats.org/officeDocument/2006/relationships/font" Target="fonts/font1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IO PRAWARA TEH WEI RONG" userId="1332e4ec-ce71-475b-a32a-299703817a3d" providerId="ADAL" clId="{1F30C47D-C0E5-4DA4-ACF8-E03A96AE890B}"/>
    <pc:docChg chg="undo redo custSel addSld delSld modSld sldOrd delMainMaster">
      <pc:chgData name="DARIO PRAWARA TEH WEI RONG" userId="1332e4ec-ce71-475b-a32a-299703817a3d" providerId="ADAL" clId="{1F30C47D-C0E5-4DA4-ACF8-E03A96AE890B}" dt="2023-08-11T14:28:10.496" v="15642" actId="164"/>
      <pc:docMkLst>
        <pc:docMk/>
      </pc:docMkLst>
      <pc:sldChg chg="addSp delSp modSp mod">
        <pc:chgData name="DARIO PRAWARA TEH WEI RONG" userId="1332e4ec-ce71-475b-a32a-299703817a3d" providerId="ADAL" clId="{1F30C47D-C0E5-4DA4-ACF8-E03A96AE890B}" dt="2023-08-08T11:16:22.648" v="215" actId="1076"/>
        <pc:sldMkLst>
          <pc:docMk/>
          <pc:sldMk cId="0" sldId="256"/>
        </pc:sldMkLst>
        <pc:spChg chg="add mod">
          <ac:chgData name="DARIO PRAWARA TEH WEI RONG" userId="1332e4ec-ce71-475b-a32a-299703817a3d" providerId="ADAL" clId="{1F30C47D-C0E5-4DA4-ACF8-E03A96AE890B}" dt="2023-08-08T11:16:22.648" v="215" actId="1076"/>
          <ac:spMkLst>
            <pc:docMk/>
            <pc:sldMk cId="0" sldId="256"/>
            <ac:spMk id="3" creationId="{108A827E-4C39-C1A3-FA84-D77A8113FB88}"/>
          </ac:spMkLst>
        </pc:spChg>
        <pc:spChg chg="add mod">
          <ac:chgData name="DARIO PRAWARA TEH WEI RONG" userId="1332e4ec-ce71-475b-a32a-299703817a3d" providerId="ADAL" clId="{1F30C47D-C0E5-4DA4-ACF8-E03A96AE890B}" dt="2023-08-08T11:16:22.648" v="215" actId="1076"/>
          <ac:spMkLst>
            <pc:docMk/>
            <pc:sldMk cId="0" sldId="256"/>
            <ac:spMk id="4" creationId="{0E086D08-343C-FF2E-46B4-AAA3EC2C84B2}"/>
          </ac:spMkLst>
        </pc:spChg>
        <pc:spChg chg="mod">
          <ac:chgData name="DARIO PRAWARA TEH WEI RONG" userId="1332e4ec-ce71-475b-a32a-299703817a3d" providerId="ADAL" clId="{1F30C47D-C0E5-4DA4-ACF8-E03A96AE890B}" dt="2023-08-08T11:16:22.648" v="215" actId="1076"/>
          <ac:spMkLst>
            <pc:docMk/>
            <pc:sldMk cId="0" sldId="256"/>
            <ac:spMk id="233" creationId="{00000000-0000-0000-0000-000000000000}"/>
          </ac:spMkLst>
        </pc:spChg>
        <pc:spChg chg="del mod">
          <ac:chgData name="DARIO PRAWARA TEH WEI RONG" userId="1332e4ec-ce71-475b-a32a-299703817a3d" providerId="ADAL" clId="{1F30C47D-C0E5-4DA4-ACF8-E03A96AE890B}" dt="2023-08-08T11:12:58.264" v="120" actId="478"/>
          <ac:spMkLst>
            <pc:docMk/>
            <pc:sldMk cId="0" sldId="256"/>
            <ac:spMk id="234" creationId="{00000000-0000-0000-0000-000000000000}"/>
          </ac:spMkLst>
        </pc:spChg>
      </pc:sldChg>
      <pc:sldChg chg="del">
        <pc:chgData name="DARIO PRAWARA TEH WEI RONG" userId="1332e4ec-ce71-475b-a32a-299703817a3d" providerId="ADAL" clId="{1F30C47D-C0E5-4DA4-ACF8-E03A96AE890B}" dt="2023-08-08T11:17:02.427" v="216" actId="47"/>
        <pc:sldMkLst>
          <pc:docMk/>
          <pc:sldMk cId="0" sldId="257"/>
        </pc:sldMkLst>
      </pc:sldChg>
      <pc:sldChg chg="del">
        <pc:chgData name="DARIO PRAWARA TEH WEI RONG" userId="1332e4ec-ce71-475b-a32a-299703817a3d" providerId="ADAL" clId="{1F30C47D-C0E5-4DA4-ACF8-E03A96AE890B}" dt="2023-08-08T11:17:03.307" v="217" actId="47"/>
        <pc:sldMkLst>
          <pc:docMk/>
          <pc:sldMk cId="0" sldId="258"/>
        </pc:sldMkLst>
      </pc:sldChg>
      <pc:sldChg chg="del">
        <pc:chgData name="DARIO PRAWARA TEH WEI RONG" userId="1332e4ec-ce71-475b-a32a-299703817a3d" providerId="ADAL" clId="{1F30C47D-C0E5-4DA4-ACF8-E03A96AE890B}" dt="2023-08-08T11:17:05.347" v="218" actId="47"/>
        <pc:sldMkLst>
          <pc:docMk/>
          <pc:sldMk cId="0" sldId="259"/>
        </pc:sldMkLst>
      </pc:sldChg>
      <pc:sldChg chg="addSp delSp modSp mod">
        <pc:chgData name="DARIO PRAWARA TEH WEI RONG" userId="1332e4ec-ce71-475b-a32a-299703817a3d" providerId="ADAL" clId="{1F30C47D-C0E5-4DA4-ACF8-E03A96AE890B}" dt="2023-08-08T12:45:23.017" v="2740" actId="1076"/>
        <pc:sldMkLst>
          <pc:docMk/>
          <pc:sldMk cId="0" sldId="260"/>
        </pc:sldMkLst>
        <pc:spChg chg="add del mod">
          <ac:chgData name="DARIO PRAWARA TEH WEI RONG" userId="1332e4ec-ce71-475b-a32a-299703817a3d" providerId="ADAL" clId="{1F30C47D-C0E5-4DA4-ACF8-E03A96AE890B}" dt="2023-08-08T11:19:04.421" v="247" actId="478"/>
          <ac:spMkLst>
            <pc:docMk/>
            <pc:sldMk cId="0" sldId="260"/>
            <ac:spMk id="3" creationId="{E2B5B2C1-70AE-A453-8BB5-EEFE242C5FE9}"/>
          </ac:spMkLst>
        </pc:spChg>
        <pc:spChg chg="add del mod">
          <ac:chgData name="DARIO PRAWARA TEH WEI RONG" userId="1332e4ec-ce71-475b-a32a-299703817a3d" providerId="ADAL" clId="{1F30C47D-C0E5-4DA4-ACF8-E03A96AE890B}" dt="2023-08-08T11:21:40.858" v="286"/>
          <ac:spMkLst>
            <pc:docMk/>
            <pc:sldMk cId="0" sldId="260"/>
            <ac:spMk id="8" creationId="{5F6A8872-44AC-B809-36B2-3B7E7193C9CD}"/>
          </ac:spMkLst>
        </pc:spChg>
        <pc:spChg chg="add del mod">
          <ac:chgData name="DARIO PRAWARA TEH WEI RONG" userId="1332e4ec-ce71-475b-a32a-299703817a3d" providerId="ADAL" clId="{1F30C47D-C0E5-4DA4-ACF8-E03A96AE890B}" dt="2023-08-08T12:45:23.017" v="2740" actId="1076"/>
          <ac:spMkLst>
            <pc:docMk/>
            <pc:sldMk cId="0" sldId="260"/>
            <ac:spMk id="10" creationId="{B2CBCD8E-44FF-702E-39CB-0D578E29EB56}"/>
          </ac:spMkLst>
        </pc:spChg>
        <pc:spChg chg="mod">
          <ac:chgData name="DARIO PRAWARA TEH WEI RONG" userId="1332e4ec-ce71-475b-a32a-299703817a3d" providerId="ADAL" clId="{1F30C47D-C0E5-4DA4-ACF8-E03A96AE890B}" dt="2023-08-08T11:25:55.170" v="767" actId="1076"/>
          <ac:spMkLst>
            <pc:docMk/>
            <pc:sldMk cId="0" sldId="260"/>
            <ac:spMk id="445" creationId="{00000000-0000-0000-0000-000000000000}"/>
          </ac:spMkLst>
        </pc:spChg>
        <pc:spChg chg="del">
          <ac:chgData name="DARIO PRAWARA TEH WEI RONG" userId="1332e4ec-ce71-475b-a32a-299703817a3d" providerId="ADAL" clId="{1F30C47D-C0E5-4DA4-ACF8-E03A96AE890B}" dt="2023-08-08T11:18:59.351" v="246" actId="478"/>
          <ac:spMkLst>
            <pc:docMk/>
            <pc:sldMk cId="0" sldId="260"/>
            <ac:spMk id="446" creationId="{00000000-0000-0000-0000-000000000000}"/>
          </ac:spMkLst>
        </pc:spChg>
        <pc:picChg chg="add del mod">
          <ac:chgData name="DARIO PRAWARA TEH WEI RONG" userId="1332e4ec-ce71-475b-a32a-299703817a3d" providerId="ADAL" clId="{1F30C47D-C0E5-4DA4-ACF8-E03A96AE890B}" dt="2023-08-08T11:20:36.437" v="252" actId="478"/>
          <ac:picMkLst>
            <pc:docMk/>
            <pc:sldMk cId="0" sldId="260"/>
            <ac:picMk id="5" creationId="{6C1B1EBA-ECE2-549B-20FD-36BB1A304810}"/>
          </ac:picMkLst>
        </pc:picChg>
        <pc:picChg chg="add mod">
          <ac:chgData name="DARIO PRAWARA TEH WEI RONG" userId="1332e4ec-ce71-475b-a32a-299703817a3d" providerId="ADAL" clId="{1F30C47D-C0E5-4DA4-ACF8-E03A96AE890B}" dt="2023-08-08T12:45:16.635" v="2738" actId="1076"/>
          <ac:picMkLst>
            <pc:docMk/>
            <pc:sldMk cId="0" sldId="260"/>
            <ac:picMk id="7" creationId="{F05774AE-77B8-ECE1-CD96-EFA0B34E1E9A}"/>
          </ac:picMkLst>
        </pc:picChg>
        <pc:picChg chg="add del">
          <ac:chgData name="DARIO PRAWARA TEH WEI RONG" userId="1332e4ec-ce71-475b-a32a-299703817a3d" providerId="ADAL" clId="{1F30C47D-C0E5-4DA4-ACF8-E03A96AE890B}" dt="2023-08-08T11:21:41.667" v="288"/>
          <ac:picMkLst>
            <pc:docMk/>
            <pc:sldMk cId="0" sldId="260"/>
            <ac:picMk id="9" creationId="{0BE83535-83EE-6E7B-EA39-A2EE7B8420C8}"/>
          </ac:picMkLst>
        </pc:picChg>
      </pc:sldChg>
      <pc:sldChg chg="del">
        <pc:chgData name="DARIO PRAWARA TEH WEI RONG" userId="1332e4ec-ce71-475b-a32a-299703817a3d" providerId="ADAL" clId="{1F30C47D-C0E5-4DA4-ACF8-E03A96AE890B}" dt="2023-08-08T11:21:09.644" v="257" actId="47"/>
        <pc:sldMkLst>
          <pc:docMk/>
          <pc:sldMk cId="0" sldId="261"/>
        </pc:sldMkLst>
      </pc:sldChg>
      <pc:sldChg chg="del">
        <pc:chgData name="DARIO PRAWARA TEH WEI RONG" userId="1332e4ec-ce71-475b-a32a-299703817a3d" providerId="ADAL" clId="{1F30C47D-C0E5-4DA4-ACF8-E03A96AE890B}" dt="2023-08-08T11:21:10.466" v="258" actId="47"/>
        <pc:sldMkLst>
          <pc:docMk/>
          <pc:sldMk cId="0" sldId="262"/>
        </pc:sldMkLst>
      </pc:sldChg>
      <pc:sldChg chg="del">
        <pc:chgData name="DARIO PRAWARA TEH WEI RONG" userId="1332e4ec-ce71-475b-a32a-299703817a3d" providerId="ADAL" clId="{1F30C47D-C0E5-4DA4-ACF8-E03A96AE890B}" dt="2023-08-08T11:21:11.111" v="259" actId="47"/>
        <pc:sldMkLst>
          <pc:docMk/>
          <pc:sldMk cId="0" sldId="263"/>
        </pc:sldMkLst>
      </pc:sldChg>
      <pc:sldChg chg="del">
        <pc:chgData name="DARIO PRAWARA TEH WEI RONG" userId="1332e4ec-ce71-475b-a32a-299703817a3d" providerId="ADAL" clId="{1F30C47D-C0E5-4DA4-ACF8-E03A96AE890B}" dt="2023-08-08T11:21:11.891" v="260" actId="47"/>
        <pc:sldMkLst>
          <pc:docMk/>
          <pc:sldMk cId="0" sldId="264"/>
        </pc:sldMkLst>
      </pc:sldChg>
      <pc:sldChg chg="del">
        <pc:chgData name="DARIO PRAWARA TEH WEI RONG" userId="1332e4ec-ce71-475b-a32a-299703817a3d" providerId="ADAL" clId="{1F30C47D-C0E5-4DA4-ACF8-E03A96AE890B}" dt="2023-08-08T11:21:12.404" v="261" actId="47"/>
        <pc:sldMkLst>
          <pc:docMk/>
          <pc:sldMk cId="0" sldId="265"/>
        </pc:sldMkLst>
      </pc:sldChg>
      <pc:sldChg chg="del">
        <pc:chgData name="DARIO PRAWARA TEH WEI RONG" userId="1332e4ec-ce71-475b-a32a-299703817a3d" providerId="ADAL" clId="{1F30C47D-C0E5-4DA4-ACF8-E03A96AE890B}" dt="2023-08-08T11:21:12.829" v="262" actId="47"/>
        <pc:sldMkLst>
          <pc:docMk/>
          <pc:sldMk cId="0" sldId="266"/>
        </pc:sldMkLst>
      </pc:sldChg>
      <pc:sldChg chg="addSp delSp modSp mod">
        <pc:chgData name="DARIO PRAWARA TEH WEI RONG" userId="1332e4ec-ce71-475b-a32a-299703817a3d" providerId="ADAL" clId="{1F30C47D-C0E5-4DA4-ACF8-E03A96AE890B}" dt="2023-08-08T11:31:45.632" v="1027" actId="14100"/>
        <pc:sldMkLst>
          <pc:docMk/>
          <pc:sldMk cId="0" sldId="267"/>
        </pc:sldMkLst>
        <pc:spChg chg="add mod">
          <ac:chgData name="DARIO PRAWARA TEH WEI RONG" userId="1332e4ec-ce71-475b-a32a-299703817a3d" providerId="ADAL" clId="{1F30C47D-C0E5-4DA4-ACF8-E03A96AE890B}" dt="2023-08-08T11:31:24.840" v="1022" actId="113"/>
          <ac:spMkLst>
            <pc:docMk/>
            <pc:sldMk cId="0" sldId="267"/>
            <ac:spMk id="4" creationId="{9BB35956-368B-49AE-0B4E-B9A0E8F6A65D}"/>
          </ac:spMkLst>
        </pc:spChg>
        <pc:spChg chg="mod">
          <ac:chgData name="DARIO PRAWARA TEH WEI RONG" userId="1332e4ec-ce71-475b-a32a-299703817a3d" providerId="ADAL" clId="{1F30C47D-C0E5-4DA4-ACF8-E03A96AE890B}" dt="2023-08-08T11:28:56.562" v="809" actId="1076"/>
          <ac:spMkLst>
            <pc:docMk/>
            <pc:sldMk cId="0" sldId="267"/>
            <ac:spMk id="603"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4"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5"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6"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7"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8"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09"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0"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1"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2"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3"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4"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5"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6"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7" creationId="{00000000-0000-0000-0000-000000000000}"/>
          </ac:spMkLst>
        </pc:spChg>
        <pc:spChg chg="del">
          <ac:chgData name="DARIO PRAWARA TEH WEI RONG" userId="1332e4ec-ce71-475b-a32a-299703817a3d" providerId="ADAL" clId="{1F30C47D-C0E5-4DA4-ACF8-E03A96AE890B}" dt="2023-08-08T11:26:40.898" v="794" actId="478"/>
          <ac:spMkLst>
            <pc:docMk/>
            <pc:sldMk cId="0" sldId="267"/>
            <ac:spMk id="618" creationId="{00000000-0000-0000-0000-000000000000}"/>
          </ac:spMkLst>
        </pc:spChg>
        <pc:picChg chg="add mod">
          <ac:chgData name="DARIO PRAWARA TEH WEI RONG" userId="1332e4ec-ce71-475b-a32a-299703817a3d" providerId="ADAL" clId="{1F30C47D-C0E5-4DA4-ACF8-E03A96AE890B}" dt="2023-08-08T11:31:45.632" v="1027" actId="14100"/>
          <ac:picMkLst>
            <pc:docMk/>
            <pc:sldMk cId="0" sldId="267"/>
            <ac:picMk id="3" creationId="{1DAA02B7-742A-6EB8-60FE-F8DEE625FEE5}"/>
          </ac:picMkLst>
        </pc:picChg>
      </pc:sldChg>
      <pc:sldChg chg="addSp delSp modSp add mod modAnim">
        <pc:chgData name="DARIO PRAWARA TEH WEI RONG" userId="1332e4ec-ce71-475b-a32a-299703817a3d" providerId="ADAL" clId="{1F30C47D-C0E5-4DA4-ACF8-E03A96AE890B}" dt="2023-08-10T16:49:52.923" v="2809" actId="1036"/>
        <pc:sldMkLst>
          <pc:docMk/>
          <pc:sldMk cId="75126653" sldId="268"/>
        </pc:sldMkLst>
        <pc:spChg chg="del">
          <ac:chgData name="DARIO PRAWARA TEH WEI RONG" userId="1332e4ec-ce71-475b-a32a-299703817a3d" providerId="ADAL" clId="{1F30C47D-C0E5-4DA4-ACF8-E03A96AE890B}" dt="2023-08-08T11:31:58.918" v="1030" actId="478"/>
          <ac:spMkLst>
            <pc:docMk/>
            <pc:sldMk cId="75126653" sldId="268"/>
            <ac:spMk id="4" creationId="{9BB35956-368B-49AE-0B4E-B9A0E8F6A65D}"/>
          </ac:spMkLst>
        </pc:spChg>
        <pc:spChg chg="add del mod">
          <ac:chgData name="DARIO PRAWARA TEH WEI RONG" userId="1332e4ec-ce71-475b-a32a-299703817a3d" providerId="ADAL" clId="{1F30C47D-C0E5-4DA4-ACF8-E03A96AE890B}" dt="2023-08-08T11:36:09.996" v="1072" actId="478"/>
          <ac:spMkLst>
            <pc:docMk/>
            <pc:sldMk cId="75126653" sldId="268"/>
            <ac:spMk id="9" creationId="{6430E3AE-4E94-183C-E7FE-9764697BED63}"/>
          </ac:spMkLst>
        </pc:spChg>
        <pc:spChg chg="add mod">
          <ac:chgData name="DARIO PRAWARA TEH WEI RONG" userId="1332e4ec-ce71-475b-a32a-299703817a3d" providerId="ADAL" clId="{1F30C47D-C0E5-4DA4-ACF8-E03A96AE890B}" dt="2023-08-08T11:36:27.858" v="1096" actId="1076"/>
          <ac:spMkLst>
            <pc:docMk/>
            <pc:sldMk cId="75126653" sldId="268"/>
            <ac:spMk id="10" creationId="{69DAB1D9-4222-009D-254C-90E048BF9B59}"/>
          </ac:spMkLst>
        </pc:spChg>
        <pc:spChg chg="add mod">
          <ac:chgData name="DARIO PRAWARA TEH WEI RONG" userId="1332e4ec-ce71-475b-a32a-299703817a3d" providerId="ADAL" clId="{1F30C47D-C0E5-4DA4-ACF8-E03A96AE890B}" dt="2023-08-10T16:44:35.485" v="2807" actId="1035"/>
          <ac:spMkLst>
            <pc:docMk/>
            <pc:sldMk cId="75126653" sldId="268"/>
            <ac:spMk id="11" creationId="{C94A8CBC-3990-C81F-2C42-DBBF5DCD8A77}"/>
          </ac:spMkLst>
        </pc:spChg>
        <pc:spChg chg="del mod">
          <ac:chgData name="DARIO PRAWARA TEH WEI RONG" userId="1332e4ec-ce71-475b-a32a-299703817a3d" providerId="ADAL" clId="{1F30C47D-C0E5-4DA4-ACF8-E03A96AE890B}" dt="2023-08-08T11:36:08.041" v="1071" actId="478"/>
          <ac:spMkLst>
            <pc:docMk/>
            <pc:sldMk cId="75126653" sldId="268"/>
            <ac:spMk id="603" creationId="{00000000-0000-0000-0000-000000000000}"/>
          </ac:spMkLst>
        </pc:spChg>
        <pc:picChg chg="del">
          <ac:chgData name="DARIO PRAWARA TEH WEI RONG" userId="1332e4ec-ce71-475b-a32a-299703817a3d" providerId="ADAL" clId="{1F30C47D-C0E5-4DA4-ACF8-E03A96AE890B}" dt="2023-08-08T11:31:57.339" v="1029" actId="478"/>
          <ac:picMkLst>
            <pc:docMk/>
            <pc:sldMk cId="75126653" sldId="268"/>
            <ac:picMk id="3" creationId="{1DAA02B7-742A-6EB8-60FE-F8DEE625FEE5}"/>
          </ac:picMkLst>
        </pc:picChg>
        <pc:picChg chg="add del mod">
          <ac:chgData name="DARIO PRAWARA TEH WEI RONG" userId="1332e4ec-ce71-475b-a32a-299703817a3d" providerId="ADAL" clId="{1F30C47D-C0E5-4DA4-ACF8-E03A96AE890B}" dt="2023-08-08T11:35:17.501" v="1065" actId="478"/>
          <ac:picMkLst>
            <pc:docMk/>
            <pc:sldMk cId="75126653" sldId="268"/>
            <ac:picMk id="5" creationId="{1B3105B2-AAC8-A2AB-0A39-91DE8A866E6B}"/>
          </ac:picMkLst>
        </pc:picChg>
        <pc:picChg chg="add mod">
          <ac:chgData name="DARIO PRAWARA TEH WEI RONG" userId="1332e4ec-ce71-475b-a32a-299703817a3d" providerId="ADAL" clId="{1F30C47D-C0E5-4DA4-ACF8-E03A96AE890B}" dt="2023-08-08T11:43:42.101" v="1856" actId="14100"/>
          <ac:picMkLst>
            <pc:docMk/>
            <pc:sldMk cId="75126653" sldId="268"/>
            <ac:picMk id="7" creationId="{24BDEE81-2E24-8F76-173F-181189550842}"/>
          </ac:picMkLst>
        </pc:picChg>
        <pc:cxnChg chg="add mod">
          <ac:chgData name="DARIO PRAWARA TEH WEI RONG" userId="1332e4ec-ce71-475b-a32a-299703817a3d" providerId="ADAL" clId="{1F30C47D-C0E5-4DA4-ACF8-E03A96AE890B}" dt="2023-08-10T16:49:52.923" v="2809" actId="1036"/>
          <ac:cxnSpMkLst>
            <pc:docMk/>
            <pc:sldMk cId="75126653" sldId="268"/>
            <ac:cxnSpMk id="13" creationId="{EC01F77C-9B26-66E8-4ECE-BA21BF28EF5D}"/>
          </ac:cxnSpMkLst>
        </pc:cxnChg>
      </pc:sldChg>
      <pc:sldChg chg="del">
        <pc:chgData name="DARIO PRAWARA TEH WEI RONG" userId="1332e4ec-ce71-475b-a32a-299703817a3d" providerId="ADAL" clId="{1F30C47D-C0E5-4DA4-ACF8-E03A96AE890B}" dt="2023-08-08T11:26:24.166" v="770" actId="47"/>
        <pc:sldMkLst>
          <pc:docMk/>
          <pc:sldMk cId="371882079" sldId="269"/>
        </pc:sldMkLst>
        <pc:spChg chg="add mod">
          <ac:chgData name="DARIO PRAWARA TEH WEI RONG" userId="1332e4ec-ce71-475b-a32a-299703817a3d" providerId="ADAL" clId="{1F30C47D-C0E5-4DA4-ACF8-E03A96AE890B}" dt="2023-08-08T11:53:12.489" v="2353" actId="14100"/>
          <ac:spMkLst>
            <pc:docMk/>
            <pc:sldMk cId="371882079" sldId="269"/>
            <ac:spMk id="8" creationId="{81BD6968-342D-BA81-968E-7522C20841BE}"/>
          </ac:spMkLst>
        </pc:spChg>
        <pc:spChg chg="mod">
          <ac:chgData name="DARIO PRAWARA TEH WEI RONG" userId="1332e4ec-ce71-475b-a32a-299703817a3d" providerId="ADAL" clId="{1F30C47D-C0E5-4DA4-ACF8-E03A96AE890B}" dt="2023-08-08T11:45:28.104" v="1895" actId="20577"/>
          <ac:spMkLst>
            <pc:docMk/>
            <pc:sldMk cId="371882079" sldId="269"/>
            <ac:spMk id="10" creationId="{69DAB1D9-4222-009D-254C-90E048BF9B59}"/>
          </ac:spMkLst>
        </pc:spChg>
        <pc:spChg chg="mod">
          <ac:chgData name="DARIO PRAWARA TEH WEI RONG" userId="1332e4ec-ce71-475b-a32a-299703817a3d" providerId="ADAL" clId="{1F30C47D-C0E5-4DA4-ACF8-E03A96AE890B}" dt="2023-08-08T11:52:51.689" v="2347" actId="1076"/>
          <ac:spMkLst>
            <pc:docMk/>
            <pc:sldMk cId="371882079" sldId="269"/>
            <ac:spMk id="11" creationId="{C94A8CBC-3990-C81F-2C42-DBBF5DCD8A77}"/>
          </ac:spMkLst>
        </pc:spChg>
        <pc:picChg chg="add mod modCrop">
          <ac:chgData name="DARIO PRAWARA TEH WEI RONG" userId="1332e4ec-ce71-475b-a32a-299703817a3d" providerId="ADAL" clId="{1F30C47D-C0E5-4DA4-ACF8-E03A96AE890B}" dt="2023-08-08T11:47:56.364" v="1914" actId="1076"/>
          <ac:picMkLst>
            <pc:docMk/>
            <pc:sldMk cId="371882079" sldId="269"/>
            <ac:picMk id="3" creationId="{18DDB7B6-8184-C2CD-7129-8A32FC2C4CA7}"/>
          </ac:picMkLst>
        </pc:picChg>
        <pc:picChg chg="add mod">
          <ac:chgData name="DARIO PRAWARA TEH WEI RONG" userId="1332e4ec-ce71-475b-a32a-299703817a3d" providerId="ADAL" clId="{1F30C47D-C0E5-4DA4-ACF8-E03A96AE890B}" dt="2023-08-08T11:48:34.517" v="1926" actId="1076"/>
          <ac:picMkLst>
            <pc:docMk/>
            <pc:sldMk cId="371882079" sldId="269"/>
            <ac:picMk id="5" creationId="{4CCECF12-2630-2586-DC61-9A244B9CB555}"/>
          </ac:picMkLst>
        </pc:picChg>
        <pc:picChg chg="del">
          <ac:chgData name="DARIO PRAWARA TEH WEI RONG" userId="1332e4ec-ce71-475b-a32a-299703817a3d" providerId="ADAL" clId="{1F30C47D-C0E5-4DA4-ACF8-E03A96AE890B}" dt="2023-08-08T11:45:29.213" v="1896" actId="478"/>
          <ac:picMkLst>
            <pc:docMk/>
            <pc:sldMk cId="371882079" sldId="269"/>
            <ac:picMk id="7" creationId="{24BDEE81-2E24-8F76-173F-181189550842}"/>
          </ac:picMkLst>
        </pc:picChg>
        <pc:cxnChg chg="add mod">
          <ac:chgData name="DARIO PRAWARA TEH WEI RONG" userId="1332e4ec-ce71-475b-a32a-299703817a3d" providerId="ADAL" clId="{1F30C47D-C0E5-4DA4-ACF8-E03A96AE890B}" dt="2023-08-08T11:53:37.579" v="2358" actId="14100"/>
          <ac:cxnSpMkLst>
            <pc:docMk/>
            <pc:sldMk cId="371882079" sldId="269"/>
            <ac:cxnSpMk id="9" creationId="{1F7709DE-F2B8-576A-D824-FDFA35D3AEBF}"/>
          </ac:cxnSpMkLst>
        </pc:cxnChg>
        <pc:cxnChg chg="del">
          <ac:chgData name="DARIO PRAWARA TEH WEI RONG" userId="1332e4ec-ce71-475b-a32a-299703817a3d" providerId="ADAL" clId="{1F30C47D-C0E5-4DA4-ACF8-E03A96AE890B}" dt="2023-08-08T11:45:30.458" v="1897" actId="478"/>
          <ac:cxnSpMkLst>
            <pc:docMk/>
            <pc:sldMk cId="371882079" sldId="269"/>
            <ac:cxnSpMk id="13" creationId="{EC01F77C-9B26-66E8-4ECE-BA21BF28EF5D}"/>
          </ac:cxnSpMkLst>
        </pc:cxnChg>
      </pc:sldChg>
      <pc:sldChg chg="modSp del mod">
        <pc:chgData name="DARIO PRAWARA TEH WEI RONG" userId="1332e4ec-ce71-475b-a32a-299703817a3d" providerId="ADAL" clId="{1F30C47D-C0E5-4DA4-ACF8-E03A96AE890B}" dt="2023-08-10T18:44:22.263" v="2811" actId="1035"/>
        <pc:sldMkLst>
          <pc:docMk/>
          <pc:sldMk cId="1618540122" sldId="270"/>
        </pc:sldMkLst>
        <pc:spChg chg="del">
          <ac:chgData name="DARIO PRAWARA TEH WEI RONG" userId="1332e4ec-ce71-475b-a32a-299703817a3d" providerId="ADAL" clId="{1F30C47D-C0E5-4DA4-ACF8-E03A96AE890B}" dt="2023-08-08T11:54:39.321" v="2383" actId="478"/>
          <ac:spMkLst>
            <pc:docMk/>
            <pc:sldMk cId="1618540122" sldId="270"/>
            <ac:spMk id="8" creationId="{81BD6968-342D-BA81-968E-7522C20841BE}"/>
          </ac:spMkLst>
        </pc:spChg>
        <pc:spChg chg="mod">
          <ac:chgData name="DARIO PRAWARA TEH WEI RONG" userId="1332e4ec-ce71-475b-a32a-299703817a3d" providerId="ADAL" clId="{1F30C47D-C0E5-4DA4-ACF8-E03A96AE890B}" dt="2023-08-08T11:54:33.161" v="2378" actId="20577"/>
          <ac:spMkLst>
            <pc:docMk/>
            <pc:sldMk cId="1618540122" sldId="270"/>
            <ac:spMk id="10" creationId="{69DAB1D9-4222-009D-254C-90E048BF9B59}"/>
          </ac:spMkLst>
        </pc:spChg>
        <pc:spChg chg="del">
          <ac:chgData name="DARIO PRAWARA TEH WEI RONG" userId="1332e4ec-ce71-475b-a32a-299703817a3d" providerId="ADAL" clId="{1F30C47D-C0E5-4DA4-ACF8-E03A96AE890B}" dt="2023-08-08T11:54:38.139" v="2382" actId="478"/>
          <ac:spMkLst>
            <pc:docMk/>
            <pc:sldMk cId="1618540122" sldId="270"/>
            <ac:spMk id="11" creationId="{C94A8CBC-3990-C81F-2C42-DBBF5DCD8A77}"/>
          </ac:spMkLst>
        </pc:spChg>
        <pc:spChg chg="add mod">
          <ac:chgData name="DARIO PRAWARA TEH WEI RONG" userId="1332e4ec-ce71-475b-a32a-299703817a3d" providerId="ADAL" clId="{1F30C47D-C0E5-4DA4-ACF8-E03A96AE890B}" dt="2023-08-10T18:44:22.263" v="2811" actId="1035"/>
          <ac:spMkLst>
            <pc:docMk/>
            <pc:sldMk cId="1618540122" sldId="270"/>
            <ac:spMk id="12" creationId="{7587DA37-EBB4-553D-715A-6205165C49D7}"/>
          </ac:spMkLst>
        </pc:spChg>
        <pc:picChg chg="del">
          <ac:chgData name="DARIO PRAWARA TEH WEI RONG" userId="1332e4ec-ce71-475b-a32a-299703817a3d" providerId="ADAL" clId="{1F30C47D-C0E5-4DA4-ACF8-E03A96AE890B}" dt="2023-08-08T11:54:34.408" v="2379" actId="478"/>
          <ac:picMkLst>
            <pc:docMk/>
            <pc:sldMk cId="1618540122" sldId="270"/>
            <ac:picMk id="3" creationId="{18DDB7B6-8184-C2CD-7129-8A32FC2C4CA7}"/>
          </ac:picMkLst>
        </pc:picChg>
        <pc:picChg chg="add mod">
          <ac:chgData name="DARIO PRAWARA TEH WEI RONG" userId="1332e4ec-ce71-475b-a32a-299703817a3d" providerId="ADAL" clId="{1F30C47D-C0E5-4DA4-ACF8-E03A96AE890B}" dt="2023-08-08T11:55:50.674" v="2395" actId="1076"/>
          <ac:picMkLst>
            <pc:docMk/>
            <pc:sldMk cId="1618540122" sldId="270"/>
            <ac:picMk id="4" creationId="{DC1D4484-99DA-F1B3-673D-39A101B5C9F2}"/>
          </ac:picMkLst>
        </pc:picChg>
        <pc:picChg chg="del">
          <ac:chgData name="DARIO PRAWARA TEH WEI RONG" userId="1332e4ec-ce71-475b-a32a-299703817a3d" providerId="ADAL" clId="{1F30C47D-C0E5-4DA4-ACF8-E03A96AE890B}" dt="2023-08-08T11:54:36.682" v="2381" actId="478"/>
          <ac:picMkLst>
            <pc:docMk/>
            <pc:sldMk cId="1618540122" sldId="270"/>
            <ac:picMk id="5" creationId="{4CCECF12-2630-2586-DC61-9A244B9CB555}"/>
          </ac:picMkLst>
        </pc:picChg>
        <pc:picChg chg="add mod">
          <ac:chgData name="DARIO PRAWARA TEH WEI RONG" userId="1332e4ec-ce71-475b-a32a-299703817a3d" providerId="ADAL" clId="{1F30C47D-C0E5-4DA4-ACF8-E03A96AE890B}" dt="2023-08-08T11:59:04.827" v="2463" actId="14100"/>
          <ac:picMkLst>
            <pc:docMk/>
            <pc:sldMk cId="1618540122" sldId="270"/>
            <ac:picMk id="7" creationId="{F971611F-4C87-B297-4501-148BB281D416}"/>
          </ac:picMkLst>
        </pc:picChg>
        <pc:cxnChg chg="del">
          <ac:chgData name="DARIO PRAWARA TEH WEI RONG" userId="1332e4ec-ce71-475b-a32a-299703817a3d" providerId="ADAL" clId="{1F30C47D-C0E5-4DA4-ACF8-E03A96AE890B}" dt="2023-08-08T11:54:36.012" v="2380" actId="478"/>
          <ac:cxnSpMkLst>
            <pc:docMk/>
            <pc:sldMk cId="1618540122" sldId="270"/>
            <ac:cxnSpMk id="9" creationId="{1F7709DE-F2B8-576A-D824-FDFA35D3AEBF}"/>
          </ac:cxnSpMkLst>
        </pc:cxnChg>
      </pc:sldChg>
      <pc:sldChg chg="del">
        <pc:chgData name="DARIO PRAWARA TEH WEI RONG" userId="1332e4ec-ce71-475b-a32a-299703817a3d" providerId="ADAL" clId="{1F30C47D-C0E5-4DA4-ACF8-E03A96AE890B}" dt="2023-08-08T11:26:25.369" v="772" actId="47"/>
        <pc:sldMkLst>
          <pc:docMk/>
          <pc:sldMk cId="0" sldId="271"/>
        </pc:sldMkLst>
      </pc:sldChg>
      <pc:sldChg chg="add del">
        <pc:chgData name="DARIO PRAWARA TEH WEI RONG" userId="1332e4ec-ce71-475b-a32a-299703817a3d" providerId="ADAL" clId="{1F30C47D-C0E5-4DA4-ACF8-E03A96AE890B}" dt="2023-08-08T12:00:18.346" v="2496" actId="47"/>
        <pc:sldMkLst>
          <pc:docMk/>
          <pc:sldMk cId="2150514826" sldId="271"/>
        </pc:sldMkLst>
      </pc:sldChg>
      <pc:sldChg chg="addSp delSp modSp add mod">
        <pc:chgData name="DARIO PRAWARA TEH WEI RONG" userId="1332e4ec-ce71-475b-a32a-299703817a3d" providerId="ADAL" clId="{1F30C47D-C0E5-4DA4-ACF8-E03A96AE890B}" dt="2023-08-11T09:53:20.558" v="11607" actId="1076"/>
        <pc:sldMkLst>
          <pc:docMk/>
          <pc:sldMk cId="3733917995" sldId="272"/>
        </pc:sldMkLst>
        <pc:spChg chg="mod">
          <ac:chgData name="DARIO PRAWARA TEH WEI RONG" userId="1332e4ec-ce71-475b-a32a-299703817a3d" providerId="ADAL" clId="{1F30C47D-C0E5-4DA4-ACF8-E03A96AE890B}" dt="2023-08-08T12:00:25.230" v="2497" actId="1076"/>
          <ac:spMkLst>
            <pc:docMk/>
            <pc:sldMk cId="3733917995" sldId="272"/>
            <ac:spMk id="10" creationId="{69DAB1D9-4222-009D-254C-90E048BF9B59}"/>
          </ac:spMkLst>
        </pc:spChg>
        <pc:spChg chg="del">
          <ac:chgData name="DARIO PRAWARA TEH WEI RONG" userId="1332e4ec-ce71-475b-a32a-299703817a3d" providerId="ADAL" clId="{1F30C47D-C0E5-4DA4-ACF8-E03A96AE890B}" dt="2023-08-08T12:00:06.990" v="2470" actId="478"/>
          <ac:spMkLst>
            <pc:docMk/>
            <pc:sldMk cId="3733917995" sldId="272"/>
            <ac:spMk id="12" creationId="{7587DA37-EBB4-553D-715A-6205165C49D7}"/>
          </ac:spMkLst>
        </pc:spChg>
        <pc:picChg chg="add del mod">
          <ac:chgData name="DARIO PRAWARA TEH WEI RONG" userId="1332e4ec-ce71-475b-a32a-299703817a3d" providerId="ADAL" clId="{1F30C47D-C0E5-4DA4-ACF8-E03A96AE890B}" dt="2023-08-11T09:53:15.549" v="11605" actId="478"/>
          <ac:picMkLst>
            <pc:docMk/>
            <pc:sldMk cId="3733917995" sldId="272"/>
            <ac:picMk id="3" creationId="{7E937831-7DF2-02A7-EC9C-F3F98758E552}"/>
          </ac:picMkLst>
        </pc:picChg>
        <pc:picChg chg="add mod">
          <ac:chgData name="DARIO PRAWARA TEH WEI RONG" userId="1332e4ec-ce71-475b-a32a-299703817a3d" providerId="ADAL" clId="{1F30C47D-C0E5-4DA4-ACF8-E03A96AE890B}" dt="2023-08-11T09:53:20.558" v="11607" actId="1076"/>
          <ac:picMkLst>
            <pc:docMk/>
            <pc:sldMk cId="3733917995" sldId="272"/>
            <ac:picMk id="4" creationId="{CEA7832F-F263-F2FC-B9A7-2A0EF02AB27B}"/>
          </ac:picMkLst>
        </pc:picChg>
        <pc:picChg chg="del">
          <ac:chgData name="DARIO PRAWARA TEH WEI RONG" userId="1332e4ec-ce71-475b-a32a-299703817a3d" providerId="ADAL" clId="{1F30C47D-C0E5-4DA4-ACF8-E03A96AE890B}" dt="2023-08-08T12:00:06.990" v="2470" actId="478"/>
          <ac:picMkLst>
            <pc:docMk/>
            <pc:sldMk cId="3733917995" sldId="272"/>
            <ac:picMk id="4" creationId="{DC1D4484-99DA-F1B3-673D-39A101B5C9F2}"/>
          </ac:picMkLst>
        </pc:picChg>
        <pc:picChg chg="del">
          <ac:chgData name="DARIO PRAWARA TEH WEI RONG" userId="1332e4ec-ce71-475b-a32a-299703817a3d" providerId="ADAL" clId="{1F30C47D-C0E5-4DA4-ACF8-E03A96AE890B}" dt="2023-08-08T12:00:06.990" v="2470" actId="478"/>
          <ac:picMkLst>
            <pc:docMk/>
            <pc:sldMk cId="3733917995" sldId="272"/>
            <ac:picMk id="7" creationId="{F971611F-4C87-B297-4501-148BB281D416}"/>
          </ac:picMkLst>
        </pc:picChg>
      </pc:sldChg>
      <pc:sldChg chg="addSp delSp modSp add mod">
        <pc:chgData name="DARIO PRAWARA TEH WEI RONG" userId="1332e4ec-ce71-475b-a32a-299703817a3d" providerId="ADAL" clId="{1F30C47D-C0E5-4DA4-ACF8-E03A96AE890B}" dt="2023-08-10T21:24:36.431" v="3140" actId="1076"/>
        <pc:sldMkLst>
          <pc:docMk/>
          <pc:sldMk cId="30955631" sldId="273"/>
        </pc:sldMkLst>
        <pc:spChg chg="add del">
          <ac:chgData name="DARIO PRAWARA TEH WEI RONG" userId="1332e4ec-ce71-475b-a32a-299703817a3d" providerId="ADAL" clId="{1F30C47D-C0E5-4DA4-ACF8-E03A96AE890B}" dt="2023-08-10T21:08:24.005" v="2813" actId="22"/>
          <ac:spMkLst>
            <pc:docMk/>
            <pc:sldMk cId="30955631" sldId="273"/>
            <ac:spMk id="3" creationId="{D826A310-D09C-51C0-E934-6D54ED663042}"/>
          </ac:spMkLst>
        </pc:spChg>
        <pc:spChg chg="add mod">
          <ac:chgData name="DARIO PRAWARA TEH WEI RONG" userId="1332e4ec-ce71-475b-a32a-299703817a3d" providerId="ADAL" clId="{1F30C47D-C0E5-4DA4-ACF8-E03A96AE890B}" dt="2023-08-10T21:24:36.431" v="3140" actId="1076"/>
          <ac:spMkLst>
            <pc:docMk/>
            <pc:sldMk cId="30955631" sldId="273"/>
            <ac:spMk id="5" creationId="{6867F69F-3AC4-4306-5DA2-69EDA701C3FA}"/>
          </ac:spMkLst>
        </pc:spChg>
        <pc:spChg chg="mod">
          <ac:chgData name="DARIO PRAWARA TEH WEI RONG" userId="1332e4ec-ce71-475b-a32a-299703817a3d" providerId="ADAL" clId="{1F30C47D-C0E5-4DA4-ACF8-E03A96AE890B}" dt="2023-08-08T12:03:04.808" v="2529" actId="20577"/>
          <ac:spMkLst>
            <pc:docMk/>
            <pc:sldMk cId="30955631" sldId="273"/>
            <ac:spMk id="10" creationId="{69DAB1D9-4222-009D-254C-90E048BF9B59}"/>
          </ac:spMkLst>
        </pc:spChg>
        <pc:picChg chg="del">
          <ac:chgData name="DARIO PRAWARA TEH WEI RONG" userId="1332e4ec-ce71-475b-a32a-299703817a3d" providerId="ADAL" clId="{1F30C47D-C0E5-4DA4-ACF8-E03A96AE890B}" dt="2023-08-08T12:02:21.381" v="2509" actId="478"/>
          <ac:picMkLst>
            <pc:docMk/>
            <pc:sldMk cId="30955631" sldId="273"/>
            <ac:picMk id="3" creationId="{7E937831-7DF2-02A7-EC9C-F3F98758E552}"/>
          </ac:picMkLst>
        </pc:picChg>
        <pc:picChg chg="add mod">
          <ac:chgData name="DARIO PRAWARA TEH WEI RONG" userId="1332e4ec-ce71-475b-a32a-299703817a3d" providerId="ADAL" clId="{1F30C47D-C0E5-4DA4-ACF8-E03A96AE890B}" dt="2023-08-10T21:18:28.985" v="3043" actId="1076"/>
          <ac:picMkLst>
            <pc:docMk/>
            <pc:sldMk cId="30955631" sldId="273"/>
            <ac:picMk id="2050" creationId="{DC598BB5-3330-E412-D0CB-9E69CF2D9ECE}"/>
          </ac:picMkLst>
        </pc:picChg>
      </pc:sldChg>
      <pc:sldChg chg="addSp delSp modSp del mod">
        <pc:chgData name="DARIO PRAWARA TEH WEI RONG" userId="1332e4ec-ce71-475b-a32a-299703817a3d" providerId="ADAL" clId="{1F30C47D-C0E5-4DA4-ACF8-E03A96AE890B}" dt="2023-08-10T21:24:58.349" v="3144" actId="1076"/>
        <pc:sldMkLst>
          <pc:docMk/>
          <pc:sldMk cId="2147344755" sldId="274"/>
        </pc:sldMkLst>
        <pc:spChg chg="add del">
          <ac:chgData name="DARIO PRAWARA TEH WEI RONG" userId="1332e4ec-ce71-475b-a32a-299703817a3d" providerId="ADAL" clId="{1F30C47D-C0E5-4DA4-ACF8-E03A96AE890B}" dt="2023-08-10T21:20:36.409" v="3072" actId="22"/>
          <ac:spMkLst>
            <pc:docMk/>
            <pc:sldMk cId="2147344755" sldId="274"/>
            <ac:spMk id="3" creationId="{CCD9B448-62C8-33A7-203A-B4D06103FA74}"/>
          </ac:spMkLst>
        </pc:spChg>
        <pc:spChg chg="add mod">
          <ac:chgData name="DARIO PRAWARA TEH WEI RONG" userId="1332e4ec-ce71-475b-a32a-299703817a3d" providerId="ADAL" clId="{1F30C47D-C0E5-4DA4-ACF8-E03A96AE890B}" dt="2023-08-10T21:24:58.349" v="3144" actId="1076"/>
          <ac:spMkLst>
            <pc:docMk/>
            <pc:sldMk cId="2147344755" sldId="274"/>
            <ac:spMk id="5" creationId="{6740FF96-1DF7-2D8E-A022-87C88D8E8ADE}"/>
          </ac:spMkLst>
        </pc:spChg>
        <pc:picChg chg="add mod">
          <ac:chgData name="DARIO PRAWARA TEH WEI RONG" userId="1332e4ec-ce71-475b-a32a-299703817a3d" providerId="ADAL" clId="{1F30C47D-C0E5-4DA4-ACF8-E03A96AE890B}" dt="2023-08-10T21:21:01.758" v="3082" actId="1076"/>
          <ac:picMkLst>
            <pc:docMk/>
            <pc:sldMk cId="2147344755" sldId="274"/>
            <ac:picMk id="3074" creationId="{B0482E41-BEC4-3A5D-AC6A-071CD6C41ECD}"/>
          </ac:picMkLst>
        </pc:picChg>
      </pc:sldChg>
      <pc:sldChg chg="addSp delSp modSp add mod">
        <pc:chgData name="DARIO PRAWARA TEH WEI RONG" userId="1332e4ec-ce71-475b-a32a-299703817a3d" providerId="ADAL" clId="{1F30C47D-C0E5-4DA4-ACF8-E03A96AE890B}" dt="2023-08-11T09:02:43.718" v="10909" actId="14100"/>
        <pc:sldMkLst>
          <pc:docMk/>
          <pc:sldMk cId="1897428529" sldId="275"/>
        </pc:sldMkLst>
        <pc:spChg chg="add del">
          <ac:chgData name="DARIO PRAWARA TEH WEI RONG" userId="1332e4ec-ce71-475b-a32a-299703817a3d" providerId="ADAL" clId="{1F30C47D-C0E5-4DA4-ACF8-E03A96AE890B}" dt="2023-08-10T21:22:17.675" v="3092" actId="22"/>
          <ac:spMkLst>
            <pc:docMk/>
            <pc:sldMk cId="1897428529" sldId="275"/>
            <ac:spMk id="3" creationId="{F28E8D49-FCC5-3B66-B823-2E443B5A359A}"/>
          </ac:spMkLst>
        </pc:spChg>
        <pc:spChg chg="add del mod">
          <ac:chgData name="DARIO PRAWARA TEH WEI RONG" userId="1332e4ec-ce71-475b-a32a-299703817a3d" providerId="ADAL" clId="{1F30C47D-C0E5-4DA4-ACF8-E03A96AE890B}" dt="2023-08-11T09:01:58.680" v="10891" actId="478"/>
          <ac:spMkLst>
            <pc:docMk/>
            <pc:sldMk cId="1897428529" sldId="275"/>
            <ac:spMk id="3" creationId="{FAADAC94-AFFA-BBAD-BCCF-2DB8BAF1D9DC}"/>
          </ac:spMkLst>
        </pc:spChg>
        <pc:spChg chg="add mod">
          <ac:chgData name="DARIO PRAWARA TEH WEI RONG" userId="1332e4ec-ce71-475b-a32a-299703817a3d" providerId="ADAL" clId="{1F30C47D-C0E5-4DA4-ACF8-E03A96AE890B}" dt="2023-08-11T09:02:30.900" v="10906" actId="20577"/>
          <ac:spMkLst>
            <pc:docMk/>
            <pc:sldMk cId="1897428529" sldId="275"/>
            <ac:spMk id="5" creationId="{53B84784-6658-B1E2-6BA8-E2D9A735A9F9}"/>
          </ac:spMkLst>
        </pc:spChg>
        <pc:spChg chg="mod">
          <ac:chgData name="DARIO PRAWARA TEH WEI RONG" userId="1332e4ec-ce71-475b-a32a-299703817a3d" providerId="ADAL" clId="{1F30C47D-C0E5-4DA4-ACF8-E03A96AE890B}" dt="2023-08-11T08:47:04.602" v="10037" actId="1076"/>
          <ac:spMkLst>
            <pc:docMk/>
            <pc:sldMk cId="1897428529" sldId="275"/>
            <ac:spMk id="10" creationId="{69DAB1D9-4222-009D-254C-90E048BF9B59}"/>
          </ac:spMkLst>
        </pc:spChg>
        <pc:picChg chg="add del mod">
          <ac:chgData name="DARIO PRAWARA TEH WEI RONG" userId="1332e4ec-ce71-475b-a32a-299703817a3d" providerId="ADAL" clId="{1F30C47D-C0E5-4DA4-ACF8-E03A96AE890B}" dt="2023-08-11T08:46:26.024" v="10022" actId="478"/>
          <ac:picMkLst>
            <pc:docMk/>
            <pc:sldMk cId="1897428529" sldId="275"/>
            <ac:picMk id="4098" creationId="{90E30EFF-03F1-72B7-B960-0EDD47E65A08}"/>
          </ac:picMkLst>
        </pc:picChg>
        <pc:picChg chg="add mod">
          <ac:chgData name="DARIO PRAWARA TEH WEI RONG" userId="1332e4ec-ce71-475b-a32a-299703817a3d" providerId="ADAL" clId="{1F30C47D-C0E5-4DA4-ACF8-E03A96AE890B}" dt="2023-08-11T09:02:43.718" v="10909" actId="14100"/>
          <ac:picMkLst>
            <pc:docMk/>
            <pc:sldMk cId="1897428529" sldId="275"/>
            <ac:picMk id="18434" creationId="{6B592D9A-5731-E720-108F-EC3C6FCBD31F}"/>
          </ac:picMkLst>
        </pc:picChg>
      </pc:sldChg>
      <pc:sldChg chg="addSp delSp modSp del mod">
        <pc:chgData name="DARIO PRAWARA TEH WEI RONG" userId="1332e4ec-ce71-475b-a32a-299703817a3d" providerId="ADAL" clId="{1F30C47D-C0E5-4DA4-ACF8-E03A96AE890B}" dt="2023-08-11T07:12:30.309" v="5962" actId="113"/>
        <pc:sldMkLst>
          <pc:docMk/>
          <pc:sldMk cId="2148845698" sldId="276"/>
        </pc:sldMkLst>
        <pc:spChg chg="add del">
          <ac:chgData name="DARIO PRAWARA TEH WEI RONG" userId="1332e4ec-ce71-475b-a32a-299703817a3d" providerId="ADAL" clId="{1F30C47D-C0E5-4DA4-ACF8-E03A96AE890B}" dt="2023-08-10T21:25:56.975" v="3146" actId="22"/>
          <ac:spMkLst>
            <pc:docMk/>
            <pc:sldMk cId="2148845698" sldId="276"/>
            <ac:spMk id="3" creationId="{EE7B1A52-6FF1-7AA3-9D14-9B1451743729}"/>
          </ac:spMkLst>
        </pc:spChg>
        <pc:spChg chg="add mod">
          <ac:chgData name="DARIO PRAWARA TEH WEI RONG" userId="1332e4ec-ce71-475b-a32a-299703817a3d" providerId="ADAL" clId="{1F30C47D-C0E5-4DA4-ACF8-E03A96AE890B}" dt="2023-08-11T07:12:30.309" v="5962" actId="113"/>
          <ac:spMkLst>
            <pc:docMk/>
            <pc:sldMk cId="2148845698" sldId="276"/>
            <ac:spMk id="5" creationId="{7AB0D973-90AD-D118-2CB4-6BA6D0DCEA09}"/>
          </ac:spMkLst>
        </pc:spChg>
        <pc:spChg chg="mod">
          <ac:chgData name="DARIO PRAWARA TEH WEI RONG" userId="1332e4ec-ce71-475b-a32a-299703817a3d" providerId="ADAL" clId="{1F30C47D-C0E5-4DA4-ACF8-E03A96AE890B}" dt="2023-08-11T01:51:22.420" v="5374" actId="404"/>
          <ac:spMkLst>
            <pc:docMk/>
            <pc:sldMk cId="2148845698" sldId="276"/>
            <ac:spMk id="10" creationId="{69DAB1D9-4222-009D-254C-90E048BF9B59}"/>
          </ac:spMkLst>
        </pc:spChg>
        <pc:picChg chg="add mod">
          <ac:chgData name="DARIO PRAWARA TEH WEI RONG" userId="1332e4ec-ce71-475b-a32a-299703817a3d" providerId="ADAL" clId="{1F30C47D-C0E5-4DA4-ACF8-E03A96AE890B}" dt="2023-08-10T21:26:38.183" v="3152" actId="14100"/>
          <ac:picMkLst>
            <pc:docMk/>
            <pc:sldMk cId="2148845698" sldId="276"/>
            <ac:picMk id="5122" creationId="{B5047E22-98EA-9DC5-501E-AF57DA2A7F16}"/>
          </ac:picMkLst>
        </pc:picChg>
      </pc:sldChg>
      <pc:sldChg chg="del">
        <pc:chgData name="DARIO PRAWARA TEH WEI RONG" userId="1332e4ec-ce71-475b-a32a-299703817a3d" providerId="ADAL" clId="{1F30C47D-C0E5-4DA4-ACF8-E03A96AE890B}" dt="2023-08-08T11:21:23.180" v="281" actId="47"/>
        <pc:sldMkLst>
          <pc:docMk/>
          <pc:sldMk cId="0" sldId="277"/>
        </pc:sldMkLst>
      </pc:sldChg>
      <pc:sldChg chg="modSp add del mod">
        <pc:chgData name="DARIO PRAWARA TEH WEI RONG" userId="1332e4ec-ce71-475b-a32a-299703817a3d" providerId="ADAL" clId="{1F30C47D-C0E5-4DA4-ACF8-E03A96AE890B}" dt="2023-08-08T12:05:18.154" v="2734" actId="47"/>
        <pc:sldMkLst>
          <pc:docMk/>
          <pc:sldMk cId="1559716408" sldId="277"/>
        </pc:sldMkLst>
        <pc:spChg chg="mod">
          <ac:chgData name="DARIO PRAWARA TEH WEI RONG" userId="1332e4ec-ce71-475b-a32a-299703817a3d" providerId="ADAL" clId="{1F30C47D-C0E5-4DA4-ACF8-E03A96AE890B}" dt="2023-08-08T12:04:44.179" v="2713" actId="1076"/>
          <ac:spMkLst>
            <pc:docMk/>
            <pc:sldMk cId="1559716408" sldId="277"/>
            <ac:spMk id="10" creationId="{69DAB1D9-4222-009D-254C-90E048BF9B59}"/>
          </ac:spMkLst>
        </pc:spChg>
      </pc:sldChg>
      <pc:sldChg chg="addSp delSp modSp add mod">
        <pc:chgData name="DARIO PRAWARA TEH WEI RONG" userId="1332e4ec-ce71-475b-a32a-299703817a3d" providerId="ADAL" clId="{1F30C47D-C0E5-4DA4-ACF8-E03A96AE890B}" dt="2023-08-11T12:09:19.098" v="14277" actId="1076"/>
        <pc:sldMkLst>
          <pc:docMk/>
          <pc:sldMk cId="686563744" sldId="278"/>
        </pc:sldMkLst>
        <pc:spChg chg="add mod">
          <ac:chgData name="DARIO PRAWARA TEH WEI RONG" userId="1332e4ec-ce71-475b-a32a-299703817a3d" providerId="ADAL" clId="{1F30C47D-C0E5-4DA4-ACF8-E03A96AE890B}" dt="2023-08-11T01:28:19.839" v="5074" actId="20577"/>
          <ac:spMkLst>
            <pc:docMk/>
            <pc:sldMk cId="686563744" sldId="278"/>
            <ac:spMk id="9" creationId="{D3C3256D-5F91-C5A2-48EB-C03CB4781989}"/>
          </ac:spMkLst>
        </pc:spChg>
        <pc:spChg chg="mod">
          <ac:chgData name="DARIO PRAWARA TEH WEI RONG" userId="1332e4ec-ce71-475b-a32a-299703817a3d" providerId="ADAL" clId="{1F30C47D-C0E5-4DA4-ACF8-E03A96AE890B}" dt="2023-08-11T01:51:22.796" v="5376" actId="404"/>
          <ac:spMkLst>
            <pc:docMk/>
            <pc:sldMk cId="686563744" sldId="278"/>
            <ac:spMk id="10" creationId="{69DAB1D9-4222-009D-254C-90E048BF9B59}"/>
          </ac:spMkLst>
        </pc:spChg>
        <pc:spChg chg="add del mod">
          <ac:chgData name="DARIO PRAWARA TEH WEI RONG" userId="1332e4ec-ce71-475b-a32a-299703817a3d" providerId="ADAL" clId="{1F30C47D-C0E5-4DA4-ACF8-E03A96AE890B}" dt="2023-08-11T01:24:26.453" v="4651"/>
          <ac:spMkLst>
            <pc:docMk/>
            <pc:sldMk cId="686563744" sldId="278"/>
            <ac:spMk id="11" creationId="{89D36B7F-0CB8-5005-3FE4-DB1EA256DFA0}"/>
          </ac:spMkLst>
        </pc:spChg>
        <pc:spChg chg="add del mod">
          <ac:chgData name="DARIO PRAWARA TEH WEI RONG" userId="1332e4ec-ce71-475b-a32a-299703817a3d" providerId="ADAL" clId="{1F30C47D-C0E5-4DA4-ACF8-E03A96AE890B}" dt="2023-08-11T01:25:27.363" v="4777" actId="478"/>
          <ac:spMkLst>
            <pc:docMk/>
            <pc:sldMk cId="686563744" sldId="278"/>
            <ac:spMk id="12" creationId="{610ACA7A-9840-4698-8AC1-464772537EA6}"/>
          </ac:spMkLst>
        </pc:spChg>
        <pc:spChg chg="add del mod">
          <ac:chgData name="DARIO PRAWARA TEH WEI RONG" userId="1332e4ec-ce71-475b-a32a-299703817a3d" providerId="ADAL" clId="{1F30C47D-C0E5-4DA4-ACF8-E03A96AE890B}" dt="2023-08-11T00:25:29.507" v="4119"/>
          <ac:spMkLst>
            <pc:docMk/>
            <pc:sldMk cId="686563744" sldId="278"/>
            <ac:spMk id="13" creationId="{E5876D1F-0E37-F9CE-EFFE-A1CCFF94EECB}"/>
          </ac:spMkLst>
        </pc:spChg>
        <pc:spChg chg="add mod">
          <ac:chgData name="DARIO PRAWARA TEH WEI RONG" userId="1332e4ec-ce71-475b-a32a-299703817a3d" providerId="ADAL" clId="{1F30C47D-C0E5-4DA4-ACF8-E03A96AE890B}" dt="2023-08-11T01:26:56.920" v="4847" actId="1076"/>
          <ac:spMkLst>
            <pc:docMk/>
            <pc:sldMk cId="686563744" sldId="278"/>
            <ac:spMk id="14" creationId="{990F5930-F10F-42E7-EA79-F9C896044AAD}"/>
          </ac:spMkLst>
        </pc:spChg>
        <pc:spChg chg="add mod">
          <ac:chgData name="DARIO PRAWARA TEH WEI RONG" userId="1332e4ec-ce71-475b-a32a-299703817a3d" providerId="ADAL" clId="{1F30C47D-C0E5-4DA4-ACF8-E03A96AE890B}" dt="2023-08-11T01:28:37.263" v="5077" actId="113"/>
          <ac:spMkLst>
            <pc:docMk/>
            <pc:sldMk cId="686563744" sldId="278"/>
            <ac:spMk id="15" creationId="{31942DB1-643F-76B7-9B3F-F4D78A6F9FEF}"/>
          </ac:spMkLst>
        </pc:spChg>
        <pc:picChg chg="add mod">
          <ac:chgData name="DARIO PRAWARA TEH WEI RONG" userId="1332e4ec-ce71-475b-a32a-299703817a3d" providerId="ADAL" clId="{1F30C47D-C0E5-4DA4-ACF8-E03A96AE890B}" dt="2023-08-11T01:26:38.936" v="4845" actId="1076"/>
          <ac:picMkLst>
            <pc:docMk/>
            <pc:sldMk cId="686563744" sldId="278"/>
            <ac:picMk id="3" creationId="{C21DF029-867D-7E22-8912-C71E949CE1D5}"/>
          </ac:picMkLst>
        </pc:picChg>
        <pc:picChg chg="add mod">
          <ac:chgData name="DARIO PRAWARA TEH WEI RONG" userId="1332e4ec-ce71-475b-a32a-299703817a3d" providerId="ADAL" clId="{1F30C47D-C0E5-4DA4-ACF8-E03A96AE890B}" dt="2023-08-11T12:09:19.098" v="14277" actId="1076"/>
          <ac:picMkLst>
            <pc:docMk/>
            <pc:sldMk cId="686563744" sldId="278"/>
            <ac:picMk id="4" creationId="{49FE334B-8570-F0CC-7AA0-7E15A9495006}"/>
          </ac:picMkLst>
        </pc:picChg>
        <pc:picChg chg="add del mod">
          <ac:chgData name="DARIO PRAWARA TEH WEI RONG" userId="1332e4ec-ce71-475b-a32a-299703817a3d" providerId="ADAL" clId="{1F30C47D-C0E5-4DA4-ACF8-E03A96AE890B}" dt="2023-08-11T12:09:14.370" v="14276" actId="478"/>
          <ac:picMkLst>
            <pc:docMk/>
            <pc:sldMk cId="686563744" sldId="278"/>
            <ac:picMk id="5" creationId="{35C8141D-F76E-6979-AD53-97562EEDB851}"/>
          </ac:picMkLst>
        </pc:picChg>
        <pc:picChg chg="add mod">
          <ac:chgData name="DARIO PRAWARA TEH WEI RONG" userId="1332e4ec-ce71-475b-a32a-299703817a3d" providerId="ADAL" clId="{1F30C47D-C0E5-4DA4-ACF8-E03A96AE890B}" dt="2023-08-11T01:28:00.365" v="5025" actId="1076"/>
          <ac:picMkLst>
            <pc:docMk/>
            <pc:sldMk cId="686563744" sldId="278"/>
            <ac:picMk id="7" creationId="{F15260DC-7361-A0A0-AB1D-FD989FD94C36}"/>
          </ac:picMkLst>
        </pc:picChg>
        <pc:picChg chg="add del mod">
          <ac:chgData name="DARIO PRAWARA TEH WEI RONG" userId="1332e4ec-ce71-475b-a32a-299703817a3d" providerId="ADAL" clId="{1F30C47D-C0E5-4DA4-ACF8-E03A96AE890B}" dt="2023-08-09T05:22:52.934" v="2744" actId="478"/>
          <ac:picMkLst>
            <pc:docMk/>
            <pc:sldMk cId="686563744" sldId="278"/>
            <ac:picMk id="1026" creationId="{A4190A9B-3857-E6E2-397C-19DAA7476214}"/>
          </ac:picMkLst>
        </pc:picChg>
      </pc:sldChg>
      <pc:sldChg chg="addSp delSp modSp del mod">
        <pc:chgData name="DARIO PRAWARA TEH WEI RONG" userId="1332e4ec-ce71-475b-a32a-299703817a3d" providerId="ADAL" clId="{1F30C47D-C0E5-4DA4-ACF8-E03A96AE890B}" dt="2023-08-11T07:12:44.717" v="5968" actId="404"/>
        <pc:sldMkLst>
          <pc:docMk/>
          <pc:sldMk cId="3490989321" sldId="279"/>
        </pc:sldMkLst>
        <pc:spChg chg="add mod">
          <ac:chgData name="DARIO PRAWARA TEH WEI RONG" userId="1332e4ec-ce71-475b-a32a-299703817a3d" providerId="ADAL" clId="{1F30C47D-C0E5-4DA4-ACF8-E03A96AE890B}" dt="2023-08-11T07:12:44.717" v="5968" actId="404"/>
          <ac:spMkLst>
            <pc:docMk/>
            <pc:sldMk cId="3490989321" sldId="279"/>
            <ac:spMk id="2" creationId="{7870863B-3CED-FB83-77AF-B9DF7BF882A0}"/>
          </ac:spMkLst>
        </pc:spChg>
        <pc:spChg chg="mod">
          <ac:chgData name="DARIO PRAWARA TEH WEI RONG" userId="1332e4ec-ce71-475b-a32a-299703817a3d" providerId="ADAL" clId="{1F30C47D-C0E5-4DA4-ACF8-E03A96AE890B}" dt="2023-08-11T01:51:22.634" v="5375" actId="404"/>
          <ac:spMkLst>
            <pc:docMk/>
            <pc:sldMk cId="3490989321" sldId="279"/>
            <ac:spMk id="10" creationId="{69DAB1D9-4222-009D-254C-90E048BF9B59}"/>
          </ac:spMkLst>
        </pc:spChg>
        <pc:picChg chg="add del mod">
          <ac:chgData name="DARIO PRAWARA TEH WEI RONG" userId="1332e4ec-ce71-475b-a32a-299703817a3d" providerId="ADAL" clId="{1F30C47D-C0E5-4DA4-ACF8-E03A96AE890B}" dt="2023-08-10T11:11:56.162" v="2783" actId="478"/>
          <ac:picMkLst>
            <pc:docMk/>
            <pc:sldMk cId="3490989321" sldId="279"/>
            <ac:picMk id="3" creationId="{8C2B94EC-D91B-ECCE-59DB-84BCD1D69E67}"/>
          </ac:picMkLst>
        </pc:picChg>
        <pc:picChg chg="add del mod">
          <ac:chgData name="DARIO PRAWARA TEH WEI RONG" userId="1332e4ec-ce71-475b-a32a-299703817a3d" providerId="ADAL" clId="{1F30C47D-C0E5-4DA4-ACF8-E03A96AE890B}" dt="2023-08-10T11:12:39.185" v="2795" actId="478"/>
          <ac:picMkLst>
            <pc:docMk/>
            <pc:sldMk cId="3490989321" sldId="279"/>
            <ac:picMk id="5" creationId="{35713C5D-7F2F-D1B7-FBDB-73F13C3E8560}"/>
          </ac:picMkLst>
        </pc:picChg>
        <pc:picChg chg="add del mod">
          <ac:chgData name="DARIO PRAWARA TEH WEI RONG" userId="1332e4ec-ce71-475b-a32a-299703817a3d" providerId="ADAL" clId="{1F30C47D-C0E5-4DA4-ACF8-E03A96AE890B}" dt="2023-08-10T11:11:55.454" v="2782" actId="478"/>
          <ac:picMkLst>
            <pc:docMk/>
            <pc:sldMk cId="3490989321" sldId="279"/>
            <ac:picMk id="7" creationId="{DC54BD8A-499A-415A-9B58-91053F7820F3}"/>
          </ac:picMkLst>
        </pc:picChg>
        <pc:picChg chg="add mod">
          <ac:chgData name="DARIO PRAWARA TEH WEI RONG" userId="1332e4ec-ce71-475b-a32a-299703817a3d" providerId="ADAL" clId="{1F30C47D-C0E5-4DA4-ACF8-E03A96AE890B}" dt="2023-08-11T01:19:46.694" v="4397" actId="1076"/>
          <ac:picMkLst>
            <pc:docMk/>
            <pc:sldMk cId="3490989321" sldId="279"/>
            <ac:picMk id="9" creationId="{09F84FB1-CBA2-C820-343F-1B7F9DF4B594}"/>
          </ac:picMkLst>
        </pc:picChg>
        <pc:picChg chg="add mod">
          <ac:chgData name="DARIO PRAWARA TEH WEI RONG" userId="1332e4ec-ce71-475b-a32a-299703817a3d" providerId="ADAL" clId="{1F30C47D-C0E5-4DA4-ACF8-E03A96AE890B}" dt="2023-08-10T21:35:59.333" v="4044" actId="14100"/>
          <ac:picMkLst>
            <pc:docMk/>
            <pc:sldMk cId="3490989321" sldId="279"/>
            <ac:picMk id="12" creationId="{63C70AF3-A12B-BF8A-5A4A-DFDAE3222055}"/>
          </ac:picMkLst>
        </pc:picChg>
        <pc:picChg chg="add del mod">
          <ac:chgData name="DARIO PRAWARA TEH WEI RONG" userId="1332e4ec-ce71-475b-a32a-299703817a3d" providerId="ADAL" clId="{1F30C47D-C0E5-4DA4-ACF8-E03A96AE890B}" dt="2023-08-10T11:11:54.295" v="2781" actId="478"/>
          <ac:picMkLst>
            <pc:docMk/>
            <pc:sldMk cId="3490989321" sldId="279"/>
            <ac:picMk id="14" creationId="{E05FFD9F-BC96-E18E-2554-7335317123F5}"/>
          </ac:picMkLst>
        </pc:picChg>
        <pc:picChg chg="add del mod">
          <ac:chgData name="DARIO PRAWARA TEH WEI RONG" userId="1332e4ec-ce71-475b-a32a-299703817a3d" providerId="ADAL" clId="{1F30C47D-C0E5-4DA4-ACF8-E03A96AE890B}" dt="2023-08-10T11:11:53.459" v="2780" actId="478"/>
          <ac:picMkLst>
            <pc:docMk/>
            <pc:sldMk cId="3490989321" sldId="279"/>
            <ac:picMk id="16" creationId="{AB91B455-ABD8-5562-1442-5BBDAB75394B}"/>
          </ac:picMkLst>
        </pc:picChg>
        <pc:picChg chg="add del mod">
          <ac:chgData name="DARIO PRAWARA TEH WEI RONG" userId="1332e4ec-ce71-475b-a32a-299703817a3d" providerId="ADAL" clId="{1F30C47D-C0E5-4DA4-ACF8-E03A96AE890B}" dt="2023-08-10T11:11:52.746" v="2779" actId="478"/>
          <ac:picMkLst>
            <pc:docMk/>
            <pc:sldMk cId="3490989321" sldId="279"/>
            <ac:picMk id="18" creationId="{3694FEEA-379B-CBB2-F5DA-03CA5BFA0B18}"/>
          </ac:picMkLst>
        </pc:picChg>
        <pc:picChg chg="add mod">
          <ac:chgData name="DARIO PRAWARA TEH WEI RONG" userId="1332e4ec-ce71-475b-a32a-299703817a3d" providerId="ADAL" clId="{1F30C47D-C0E5-4DA4-ACF8-E03A96AE890B}" dt="2023-08-10T21:36:05.475" v="4046" actId="1076"/>
          <ac:picMkLst>
            <pc:docMk/>
            <pc:sldMk cId="3490989321" sldId="279"/>
            <ac:picMk id="6146" creationId="{2496EB8C-A4EE-3CC8-B806-5B2076534F00}"/>
          </ac:picMkLst>
        </pc:picChg>
      </pc:sldChg>
      <pc:sldChg chg="addSp delSp modSp add del mod">
        <pc:chgData name="DARIO PRAWARA TEH WEI RONG" userId="1332e4ec-ce71-475b-a32a-299703817a3d" providerId="ADAL" clId="{1F30C47D-C0E5-4DA4-ACF8-E03A96AE890B}" dt="2023-08-11T01:51:22.970" v="5377" actId="404"/>
        <pc:sldMkLst>
          <pc:docMk/>
          <pc:sldMk cId="2327864009" sldId="280"/>
        </pc:sldMkLst>
        <pc:spChg chg="add mod">
          <ac:chgData name="DARIO PRAWARA TEH WEI RONG" userId="1332e4ec-ce71-475b-a32a-299703817a3d" providerId="ADAL" clId="{1F30C47D-C0E5-4DA4-ACF8-E03A96AE890B}" dt="2023-08-11T01:36:03.573" v="5098" actId="1076"/>
          <ac:spMkLst>
            <pc:docMk/>
            <pc:sldMk cId="2327864009" sldId="280"/>
            <ac:spMk id="2" creationId="{CFE5FF3E-7BDD-C82B-7D18-F47FB5263AEE}"/>
          </ac:spMkLst>
        </pc:spChg>
        <pc:spChg chg="del">
          <ac:chgData name="DARIO PRAWARA TEH WEI RONG" userId="1332e4ec-ce71-475b-a32a-299703817a3d" providerId="ADAL" clId="{1F30C47D-C0E5-4DA4-ACF8-E03A96AE890B}" dt="2023-08-11T00:25:36.212" v="4122" actId="478"/>
          <ac:spMkLst>
            <pc:docMk/>
            <pc:sldMk cId="2327864009" sldId="280"/>
            <ac:spMk id="9" creationId="{D3C3256D-5F91-C5A2-48EB-C03CB4781989}"/>
          </ac:spMkLst>
        </pc:spChg>
        <pc:spChg chg="mod">
          <ac:chgData name="DARIO PRAWARA TEH WEI RONG" userId="1332e4ec-ce71-475b-a32a-299703817a3d" providerId="ADAL" clId="{1F30C47D-C0E5-4DA4-ACF8-E03A96AE890B}" dt="2023-08-11T01:51:22.970" v="5377" actId="404"/>
          <ac:spMkLst>
            <pc:docMk/>
            <pc:sldMk cId="2327864009" sldId="280"/>
            <ac:spMk id="10" creationId="{69DAB1D9-4222-009D-254C-90E048BF9B59}"/>
          </ac:spMkLst>
        </pc:spChg>
        <pc:spChg chg="del">
          <ac:chgData name="DARIO PRAWARA TEH WEI RONG" userId="1332e4ec-ce71-475b-a32a-299703817a3d" providerId="ADAL" clId="{1F30C47D-C0E5-4DA4-ACF8-E03A96AE890B}" dt="2023-08-11T00:25:34.478" v="4121" actId="478"/>
          <ac:spMkLst>
            <pc:docMk/>
            <pc:sldMk cId="2327864009" sldId="280"/>
            <ac:spMk id="11" creationId="{89D36B7F-0CB8-5005-3FE4-DB1EA256DFA0}"/>
          </ac:spMkLst>
        </pc:spChg>
        <pc:spChg chg="del">
          <ac:chgData name="DARIO PRAWARA TEH WEI RONG" userId="1332e4ec-ce71-475b-a32a-299703817a3d" providerId="ADAL" clId="{1F30C47D-C0E5-4DA4-ACF8-E03A96AE890B}" dt="2023-08-11T00:25:34.478" v="4121" actId="478"/>
          <ac:spMkLst>
            <pc:docMk/>
            <pc:sldMk cId="2327864009" sldId="280"/>
            <ac:spMk id="12" creationId="{610ACA7A-9840-4698-8AC1-464772537EA6}"/>
          </ac:spMkLst>
        </pc:spChg>
        <pc:picChg chg="del">
          <ac:chgData name="DARIO PRAWARA TEH WEI RONG" userId="1332e4ec-ce71-475b-a32a-299703817a3d" providerId="ADAL" clId="{1F30C47D-C0E5-4DA4-ACF8-E03A96AE890B}" dt="2023-08-11T00:25:34.478" v="4121" actId="478"/>
          <ac:picMkLst>
            <pc:docMk/>
            <pc:sldMk cId="2327864009" sldId="280"/>
            <ac:picMk id="3" creationId="{C21DF029-867D-7E22-8912-C71E949CE1D5}"/>
          </ac:picMkLst>
        </pc:picChg>
        <pc:picChg chg="del">
          <ac:chgData name="DARIO PRAWARA TEH WEI RONG" userId="1332e4ec-ce71-475b-a32a-299703817a3d" providerId="ADAL" clId="{1F30C47D-C0E5-4DA4-ACF8-E03A96AE890B}" dt="2023-08-11T00:25:34.478" v="4121" actId="478"/>
          <ac:picMkLst>
            <pc:docMk/>
            <pc:sldMk cId="2327864009" sldId="280"/>
            <ac:picMk id="5" creationId="{35C8141D-F76E-6979-AD53-97562EEDB851}"/>
          </ac:picMkLst>
        </pc:picChg>
        <pc:picChg chg="del">
          <ac:chgData name="DARIO PRAWARA TEH WEI RONG" userId="1332e4ec-ce71-475b-a32a-299703817a3d" providerId="ADAL" clId="{1F30C47D-C0E5-4DA4-ACF8-E03A96AE890B}" dt="2023-08-11T00:25:34.478" v="4121" actId="478"/>
          <ac:picMkLst>
            <pc:docMk/>
            <pc:sldMk cId="2327864009" sldId="280"/>
            <ac:picMk id="7" creationId="{F15260DC-7361-A0A0-AB1D-FD989FD94C36}"/>
          </ac:picMkLst>
        </pc:picChg>
        <pc:picChg chg="add mod">
          <ac:chgData name="DARIO PRAWARA TEH WEI RONG" userId="1332e4ec-ce71-475b-a32a-299703817a3d" providerId="ADAL" clId="{1F30C47D-C0E5-4DA4-ACF8-E03A96AE890B}" dt="2023-08-11T01:36:32.353" v="5103" actId="1076"/>
          <ac:picMkLst>
            <pc:docMk/>
            <pc:sldMk cId="2327864009" sldId="280"/>
            <ac:picMk id="3074" creationId="{6809F0B1-7D10-1AE4-F9D8-0FA1B4347EBA}"/>
          </ac:picMkLst>
        </pc:picChg>
      </pc:sldChg>
      <pc:sldChg chg="addSp modSp del mod">
        <pc:chgData name="DARIO PRAWARA TEH WEI RONG" userId="1332e4ec-ce71-475b-a32a-299703817a3d" providerId="ADAL" clId="{1F30C47D-C0E5-4DA4-ACF8-E03A96AE890B}" dt="2023-08-11T07:16:22.147" v="6466" actId="1076"/>
        <pc:sldMkLst>
          <pc:docMk/>
          <pc:sldMk cId="2327864009" sldId="280"/>
        </pc:sldMkLst>
        <pc:spChg chg="add mod">
          <ac:chgData name="DARIO PRAWARA TEH WEI RONG" userId="1332e4ec-ce71-475b-a32a-299703817a3d" providerId="ADAL" clId="{1F30C47D-C0E5-4DA4-ACF8-E03A96AE890B}" dt="2023-08-11T07:13:57.662" v="6069" actId="14100"/>
          <ac:spMkLst>
            <pc:docMk/>
            <pc:sldMk cId="2327864009" sldId="280"/>
            <ac:spMk id="4" creationId="{C2F4C0CE-002A-C158-7944-9CCA4B13CA67}"/>
          </ac:spMkLst>
        </pc:spChg>
        <pc:spChg chg="add mod">
          <ac:chgData name="DARIO PRAWARA TEH WEI RONG" userId="1332e4ec-ce71-475b-a32a-299703817a3d" providerId="ADAL" clId="{1F30C47D-C0E5-4DA4-ACF8-E03A96AE890B}" dt="2023-08-11T07:16:22.147" v="6466" actId="1076"/>
          <ac:spMkLst>
            <pc:docMk/>
            <pc:sldMk cId="2327864009" sldId="280"/>
            <ac:spMk id="5" creationId="{F4E3CDB4-48AA-107F-B3AD-8DC36EA21BC2}"/>
          </ac:spMkLst>
        </pc:spChg>
        <pc:picChg chg="mod">
          <ac:chgData name="DARIO PRAWARA TEH WEI RONG" userId="1332e4ec-ce71-475b-a32a-299703817a3d" providerId="ADAL" clId="{1F30C47D-C0E5-4DA4-ACF8-E03A96AE890B}" dt="2023-08-11T07:12:22.279" v="5961" actId="1076"/>
          <ac:picMkLst>
            <pc:docMk/>
            <pc:sldMk cId="2327864009" sldId="280"/>
            <ac:picMk id="3074" creationId="{6809F0B1-7D10-1AE4-F9D8-0FA1B4347EBA}"/>
          </ac:picMkLst>
        </pc:picChg>
      </pc:sldChg>
      <pc:sldChg chg="add del">
        <pc:chgData name="DARIO PRAWARA TEH WEI RONG" userId="1332e4ec-ce71-475b-a32a-299703817a3d" providerId="ADAL" clId="{1F30C47D-C0E5-4DA4-ACF8-E03A96AE890B}" dt="2023-08-11T01:28:52.759" v="5079" actId="47"/>
        <pc:sldMkLst>
          <pc:docMk/>
          <pc:sldMk cId="742940892" sldId="281"/>
        </pc:sldMkLst>
      </pc:sldChg>
      <pc:sldChg chg="addSp delSp modSp add mod">
        <pc:chgData name="DARIO PRAWARA TEH WEI RONG" userId="1332e4ec-ce71-475b-a32a-299703817a3d" providerId="ADAL" clId="{1F30C47D-C0E5-4DA4-ACF8-E03A96AE890B}" dt="2023-08-11T01:51:23.141" v="5378" actId="404"/>
        <pc:sldMkLst>
          <pc:docMk/>
          <pc:sldMk cId="883514389" sldId="281"/>
        </pc:sldMkLst>
        <pc:spChg chg="mod">
          <ac:chgData name="DARIO PRAWARA TEH WEI RONG" userId="1332e4ec-ce71-475b-a32a-299703817a3d" providerId="ADAL" clId="{1F30C47D-C0E5-4DA4-ACF8-E03A96AE890B}" dt="2023-08-11T01:51:23.141" v="5378" actId="404"/>
          <ac:spMkLst>
            <pc:docMk/>
            <pc:sldMk cId="883514389" sldId="281"/>
            <ac:spMk id="10" creationId="{69DAB1D9-4222-009D-254C-90E048BF9B59}"/>
          </ac:spMkLst>
        </pc:spChg>
        <pc:picChg chg="del">
          <ac:chgData name="DARIO PRAWARA TEH WEI RONG" userId="1332e4ec-ce71-475b-a32a-299703817a3d" providerId="ADAL" clId="{1F30C47D-C0E5-4DA4-ACF8-E03A96AE890B}" dt="2023-08-11T01:37:18.552" v="5114" actId="478"/>
          <ac:picMkLst>
            <pc:docMk/>
            <pc:sldMk cId="883514389" sldId="281"/>
            <ac:picMk id="3074" creationId="{6809F0B1-7D10-1AE4-F9D8-0FA1B4347EBA}"/>
          </ac:picMkLst>
        </pc:picChg>
        <pc:picChg chg="add mod">
          <ac:chgData name="DARIO PRAWARA TEH WEI RONG" userId="1332e4ec-ce71-475b-a32a-299703817a3d" providerId="ADAL" clId="{1F30C47D-C0E5-4DA4-ACF8-E03A96AE890B}" dt="2023-08-11T01:37:40.571" v="5120" actId="1076"/>
          <ac:picMkLst>
            <pc:docMk/>
            <pc:sldMk cId="883514389" sldId="281"/>
            <ac:picMk id="6146" creationId="{875FE47C-B950-C599-508B-142D0AEE7F09}"/>
          </ac:picMkLst>
        </pc:picChg>
      </pc:sldChg>
      <pc:sldChg chg="addSp delSp modSp del mod">
        <pc:chgData name="DARIO PRAWARA TEH WEI RONG" userId="1332e4ec-ce71-475b-a32a-299703817a3d" providerId="ADAL" clId="{1F30C47D-C0E5-4DA4-ACF8-E03A96AE890B}" dt="2023-08-11T07:32:43.697" v="6941" actId="1036"/>
        <pc:sldMkLst>
          <pc:docMk/>
          <pc:sldMk cId="883514389" sldId="281"/>
        </pc:sldMkLst>
        <pc:spChg chg="mod">
          <ac:chgData name="DARIO PRAWARA TEH WEI RONG" userId="1332e4ec-ce71-475b-a32a-299703817a3d" providerId="ADAL" clId="{1F30C47D-C0E5-4DA4-ACF8-E03A96AE890B}" dt="2023-08-11T06:44:46.184" v="5943" actId="14100"/>
          <ac:spMkLst>
            <pc:docMk/>
            <pc:sldMk cId="883514389" sldId="281"/>
            <ac:spMk id="2" creationId="{CFE5FF3E-7BDD-C82B-7D18-F47FB5263AEE}"/>
          </ac:spMkLst>
        </pc:spChg>
        <pc:spChg chg="add mod">
          <ac:chgData name="DARIO PRAWARA TEH WEI RONG" userId="1332e4ec-ce71-475b-a32a-299703817a3d" providerId="ADAL" clId="{1F30C47D-C0E5-4DA4-ACF8-E03A96AE890B}" dt="2023-08-11T07:32:38.771" v="6940" actId="1076"/>
          <ac:spMkLst>
            <pc:docMk/>
            <pc:sldMk cId="883514389" sldId="281"/>
            <ac:spMk id="3" creationId="{52F8E60C-EDD2-D281-85D9-641B9E1F0AC5}"/>
          </ac:spMkLst>
        </pc:spChg>
        <pc:picChg chg="add mod">
          <ac:chgData name="DARIO PRAWARA TEH WEI RONG" userId="1332e4ec-ce71-475b-a32a-299703817a3d" providerId="ADAL" clId="{1F30C47D-C0E5-4DA4-ACF8-E03A96AE890B}" dt="2023-08-11T07:24:00.117" v="6614" actId="1076"/>
          <ac:picMkLst>
            <pc:docMk/>
            <pc:sldMk cId="883514389" sldId="281"/>
            <ac:picMk id="5" creationId="{05899551-1E6E-ECC2-BDE2-C01C830D18F5}"/>
          </ac:picMkLst>
        </pc:picChg>
        <pc:picChg chg="del">
          <ac:chgData name="DARIO PRAWARA TEH WEI RONG" userId="1332e4ec-ce71-475b-a32a-299703817a3d" providerId="ADAL" clId="{1F30C47D-C0E5-4DA4-ACF8-E03A96AE890B}" dt="2023-08-11T06:45:03.383" v="5950" actId="478"/>
          <ac:picMkLst>
            <pc:docMk/>
            <pc:sldMk cId="883514389" sldId="281"/>
            <ac:picMk id="6146" creationId="{875FE47C-B950-C599-508B-142D0AEE7F09}"/>
          </ac:picMkLst>
        </pc:picChg>
        <pc:picChg chg="add mod">
          <ac:chgData name="DARIO PRAWARA TEH WEI RONG" userId="1332e4ec-ce71-475b-a32a-299703817a3d" providerId="ADAL" clId="{1F30C47D-C0E5-4DA4-ACF8-E03A96AE890B}" dt="2023-08-11T07:32:43.697" v="6941" actId="1036"/>
          <ac:picMkLst>
            <pc:docMk/>
            <pc:sldMk cId="883514389" sldId="281"/>
            <ac:picMk id="11266" creationId="{2970F683-F4B5-094D-AD9D-35C35A129191}"/>
          </ac:picMkLst>
        </pc:picChg>
      </pc:sldChg>
      <pc:sldChg chg="del">
        <pc:chgData name="DARIO PRAWARA TEH WEI RONG" userId="1332e4ec-ce71-475b-a32a-299703817a3d" providerId="ADAL" clId="{1F30C47D-C0E5-4DA4-ACF8-E03A96AE890B}" dt="2023-08-08T11:21:22.111" v="276" actId="47"/>
        <pc:sldMkLst>
          <pc:docMk/>
          <pc:sldMk cId="0" sldId="282"/>
        </pc:sldMkLst>
      </pc:sldChg>
      <pc:sldChg chg="addSp delSp modSp add del">
        <pc:chgData name="DARIO PRAWARA TEH WEI RONG" userId="1332e4ec-ce71-475b-a32a-299703817a3d" providerId="ADAL" clId="{1F30C47D-C0E5-4DA4-ACF8-E03A96AE890B}" dt="2023-08-11T01:28:53.269" v="5080" actId="47"/>
        <pc:sldMkLst>
          <pc:docMk/>
          <pc:sldMk cId="108650075" sldId="282"/>
        </pc:sldMkLst>
        <pc:picChg chg="add del mod">
          <ac:chgData name="DARIO PRAWARA TEH WEI RONG" userId="1332e4ec-ce71-475b-a32a-299703817a3d" providerId="ADAL" clId="{1F30C47D-C0E5-4DA4-ACF8-E03A96AE890B}" dt="2023-08-11T00:31:29.917" v="4336" actId="478"/>
          <ac:picMkLst>
            <pc:docMk/>
            <pc:sldMk cId="108650075" sldId="282"/>
            <ac:picMk id="2050" creationId="{4647E37E-2677-C143-BCE0-4BB59796722D}"/>
          </ac:picMkLst>
        </pc:picChg>
      </pc:sldChg>
      <pc:sldChg chg="addSp delSp modSp add del">
        <pc:chgData name="DARIO PRAWARA TEH WEI RONG" userId="1332e4ec-ce71-475b-a32a-299703817a3d" providerId="ADAL" clId="{1F30C47D-C0E5-4DA4-ACF8-E03A96AE890B}" dt="2023-08-11T01:41:57.836" v="5143" actId="47"/>
        <pc:sldMkLst>
          <pc:docMk/>
          <pc:sldMk cId="1165710480" sldId="282"/>
        </pc:sldMkLst>
        <pc:picChg chg="del">
          <ac:chgData name="DARIO PRAWARA TEH WEI RONG" userId="1332e4ec-ce71-475b-a32a-299703817a3d" providerId="ADAL" clId="{1F30C47D-C0E5-4DA4-ACF8-E03A96AE890B}" dt="2023-08-11T01:37:51.685" v="5122" actId="478"/>
          <ac:picMkLst>
            <pc:docMk/>
            <pc:sldMk cId="1165710480" sldId="282"/>
            <ac:picMk id="6146" creationId="{875FE47C-B950-C599-508B-142D0AEE7F09}"/>
          </ac:picMkLst>
        </pc:picChg>
        <pc:picChg chg="add mod">
          <ac:chgData name="DARIO PRAWARA TEH WEI RONG" userId="1332e4ec-ce71-475b-a32a-299703817a3d" providerId="ADAL" clId="{1F30C47D-C0E5-4DA4-ACF8-E03A96AE890B}" dt="2023-08-11T01:38:20.866" v="5134" actId="1076"/>
          <ac:picMkLst>
            <pc:docMk/>
            <pc:sldMk cId="1165710480" sldId="282"/>
            <ac:picMk id="7170" creationId="{2C40F0CB-69E7-591A-A220-6B2CED288B13}"/>
          </ac:picMkLst>
        </pc:picChg>
      </pc:sldChg>
      <pc:sldChg chg="modSp add del mod">
        <pc:chgData name="DARIO PRAWARA TEH WEI RONG" userId="1332e4ec-ce71-475b-a32a-299703817a3d" providerId="ADAL" clId="{1F30C47D-C0E5-4DA4-ACF8-E03A96AE890B}" dt="2023-08-11T01:28:53.744" v="5081" actId="47"/>
        <pc:sldMkLst>
          <pc:docMk/>
          <pc:sldMk cId="2762748948" sldId="283"/>
        </pc:sldMkLst>
        <pc:spChg chg="mod">
          <ac:chgData name="DARIO PRAWARA TEH WEI RONG" userId="1332e4ec-ce71-475b-a32a-299703817a3d" providerId="ADAL" clId="{1F30C47D-C0E5-4DA4-ACF8-E03A96AE890B}" dt="2023-08-11T00:28:22.178" v="4235" actId="20577"/>
          <ac:spMkLst>
            <pc:docMk/>
            <pc:sldMk cId="2762748948" sldId="283"/>
            <ac:spMk id="10" creationId="{69DAB1D9-4222-009D-254C-90E048BF9B59}"/>
          </ac:spMkLst>
        </pc:spChg>
      </pc:sldChg>
      <pc:sldChg chg="addSp delSp modSp del mod modAnim">
        <pc:chgData name="DARIO PRAWARA TEH WEI RONG" userId="1332e4ec-ce71-475b-a32a-299703817a3d" providerId="ADAL" clId="{1F30C47D-C0E5-4DA4-ACF8-E03A96AE890B}" dt="2023-08-11T07:38:02.558" v="7380" actId="14100"/>
        <pc:sldMkLst>
          <pc:docMk/>
          <pc:sldMk cId="3114474776" sldId="283"/>
        </pc:sldMkLst>
        <pc:spChg chg="add mod">
          <ac:chgData name="DARIO PRAWARA TEH WEI RONG" userId="1332e4ec-ce71-475b-a32a-299703817a3d" providerId="ADAL" clId="{1F30C47D-C0E5-4DA4-ACF8-E03A96AE890B}" dt="2023-08-11T07:37:29.296" v="7348" actId="1076"/>
          <ac:spMkLst>
            <pc:docMk/>
            <pc:sldMk cId="3114474776" sldId="283"/>
            <ac:spMk id="7" creationId="{BA82F681-3600-2AD9-8650-04DDB01D9667}"/>
          </ac:spMkLst>
        </pc:spChg>
        <pc:spChg chg="add mod">
          <ac:chgData name="DARIO PRAWARA TEH WEI RONG" userId="1332e4ec-ce71-475b-a32a-299703817a3d" providerId="ADAL" clId="{1F30C47D-C0E5-4DA4-ACF8-E03A96AE890B}" dt="2023-08-11T07:37:37.042" v="7376" actId="20577"/>
          <ac:spMkLst>
            <pc:docMk/>
            <pc:sldMk cId="3114474776" sldId="283"/>
            <ac:spMk id="8" creationId="{50FFAED7-7572-D931-BC31-18CD9822AE34}"/>
          </ac:spMkLst>
        </pc:spChg>
        <pc:picChg chg="mod">
          <ac:chgData name="DARIO PRAWARA TEH WEI RONG" userId="1332e4ec-ce71-475b-a32a-299703817a3d" providerId="ADAL" clId="{1F30C47D-C0E5-4DA4-ACF8-E03A96AE890B}" dt="2023-08-11T07:37:15.400" v="7345" actId="1076"/>
          <ac:picMkLst>
            <pc:docMk/>
            <pc:sldMk cId="3114474776" sldId="283"/>
            <ac:picMk id="4" creationId="{EB6EBD95-DB8B-5BAE-FDDC-255616C4B1B1}"/>
          </ac:picMkLst>
        </pc:picChg>
        <pc:picChg chg="add mod">
          <ac:chgData name="DARIO PRAWARA TEH WEI RONG" userId="1332e4ec-ce71-475b-a32a-299703817a3d" providerId="ADAL" clId="{1F30C47D-C0E5-4DA4-ACF8-E03A96AE890B}" dt="2023-08-11T07:37:12.951" v="7344" actId="1076"/>
          <ac:picMkLst>
            <pc:docMk/>
            <pc:sldMk cId="3114474776" sldId="283"/>
            <ac:picMk id="5" creationId="{F1A4A5B5-8775-6554-8BD0-F078E42EF18D}"/>
          </ac:picMkLst>
        </pc:picChg>
        <pc:picChg chg="del">
          <ac:chgData name="DARIO PRAWARA TEH WEI RONG" userId="1332e4ec-ce71-475b-a32a-299703817a3d" providerId="ADAL" clId="{1F30C47D-C0E5-4DA4-ACF8-E03A96AE890B}" dt="2023-08-11T07:34:29.877" v="6946" actId="478"/>
          <ac:picMkLst>
            <pc:docMk/>
            <pc:sldMk cId="3114474776" sldId="283"/>
            <ac:picMk id="7170" creationId="{2C40F0CB-69E7-591A-A220-6B2CED288B13}"/>
          </ac:picMkLst>
        </pc:picChg>
        <pc:cxnChg chg="add mod">
          <ac:chgData name="DARIO PRAWARA TEH WEI RONG" userId="1332e4ec-ce71-475b-a32a-299703817a3d" providerId="ADAL" clId="{1F30C47D-C0E5-4DA4-ACF8-E03A96AE890B}" dt="2023-08-11T07:38:02.558" v="7380" actId="14100"/>
          <ac:cxnSpMkLst>
            <pc:docMk/>
            <pc:sldMk cId="3114474776" sldId="283"/>
            <ac:cxnSpMk id="9" creationId="{D4BC578D-D307-DFB6-7B34-C32779E8D98A}"/>
          </ac:cxnSpMkLst>
        </pc:cxnChg>
      </pc:sldChg>
      <pc:sldChg chg="addSp modSp add mod">
        <pc:chgData name="DARIO PRAWARA TEH WEI RONG" userId="1332e4ec-ce71-475b-a32a-299703817a3d" providerId="ADAL" clId="{1F30C47D-C0E5-4DA4-ACF8-E03A96AE890B}" dt="2023-08-11T01:51:23.304" v="5379" actId="404"/>
        <pc:sldMkLst>
          <pc:docMk/>
          <pc:sldMk cId="3114474776" sldId="283"/>
        </pc:sldMkLst>
        <pc:spChg chg="mod">
          <ac:chgData name="DARIO PRAWARA TEH WEI RONG" userId="1332e4ec-ce71-475b-a32a-299703817a3d" providerId="ADAL" clId="{1F30C47D-C0E5-4DA4-ACF8-E03A96AE890B}" dt="2023-08-11T01:51:23.304" v="5379" actId="404"/>
          <ac:spMkLst>
            <pc:docMk/>
            <pc:sldMk cId="3114474776" sldId="283"/>
            <ac:spMk id="10" creationId="{69DAB1D9-4222-009D-254C-90E048BF9B59}"/>
          </ac:spMkLst>
        </pc:spChg>
        <pc:picChg chg="add mod">
          <ac:chgData name="DARIO PRAWARA TEH WEI RONG" userId="1332e4ec-ce71-475b-a32a-299703817a3d" providerId="ADAL" clId="{1F30C47D-C0E5-4DA4-ACF8-E03A96AE890B}" dt="2023-08-11T01:39:10.808" v="5141" actId="1076"/>
          <ac:picMkLst>
            <pc:docMk/>
            <pc:sldMk cId="3114474776" sldId="283"/>
            <ac:picMk id="4" creationId="{EB6EBD95-DB8B-5BAE-FDDC-255616C4B1B1}"/>
          </ac:picMkLst>
        </pc:picChg>
        <pc:picChg chg="mod">
          <ac:chgData name="DARIO PRAWARA TEH WEI RONG" userId="1332e4ec-ce71-475b-a32a-299703817a3d" providerId="ADAL" clId="{1F30C47D-C0E5-4DA4-ACF8-E03A96AE890B}" dt="2023-08-11T01:39:07.489" v="5140" actId="1076"/>
          <ac:picMkLst>
            <pc:docMk/>
            <pc:sldMk cId="3114474776" sldId="283"/>
            <ac:picMk id="7170" creationId="{2C40F0CB-69E7-591A-A220-6B2CED288B13}"/>
          </ac:picMkLst>
        </pc:picChg>
      </pc:sldChg>
      <pc:sldChg chg="delSp modSp add del mod">
        <pc:chgData name="DARIO PRAWARA TEH WEI RONG" userId="1332e4ec-ce71-475b-a32a-299703817a3d" providerId="ADAL" clId="{1F30C47D-C0E5-4DA4-ACF8-E03A96AE890B}" dt="2023-08-11T01:51:23.483" v="5380" actId="404"/>
        <pc:sldMkLst>
          <pc:docMk/>
          <pc:sldMk cId="2515902752" sldId="284"/>
        </pc:sldMkLst>
        <pc:spChg chg="mod">
          <ac:chgData name="DARIO PRAWARA TEH WEI RONG" userId="1332e4ec-ce71-475b-a32a-299703817a3d" providerId="ADAL" clId="{1F30C47D-C0E5-4DA4-ACF8-E03A96AE890B}" dt="2023-08-11T01:51:23.483" v="5380" actId="404"/>
          <ac:spMkLst>
            <pc:docMk/>
            <pc:sldMk cId="2515902752" sldId="284"/>
            <ac:spMk id="10" creationId="{69DAB1D9-4222-009D-254C-90E048BF9B59}"/>
          </ac:spMkLst>
        </pc:spChg>
        <pc:picChg chg="del">
          <ac:chgData name="DARIO PRAWARA TEH WEI RONG" userId="1332e4ec-ce71-475b-a32a-299703817a3d" providerId="ADAL" clId="{1F30C47D-C0E5-4DA4-ACF8-E03A96AE890B}" dt="2023-08-11T01:43:09.441" v="5190" actId="478"/>
          <ac:picMkLst>
            <pc:docMk/>
            <pc:sldMk cId="2515902752" sldId="284"/>
            <ac:picMk id="4" creationId="{EB6EBD95-DB8B-5BAE-FDDC-255616C4B1B1}"/>
          </ac:picMkLst>
        </pc:picChg>
        <pc:picChg chg="del">
          <ac:chgData name="DARIO PRAWARA TEH WEI RONG" userId="1332e4ec-ce71-475b-a32a-299703817a3d" providerId="ADAL" clId="{1F30C47D-C0E5-4DA4-ACF8-E03A96AE890B}" dt="2023-08-11T01:43:07.721" v="5189" actId="478"/>
          <ac:picMkLst>
            <pc:docMk/>
            <pc:sldMk cId="2515902752" sldId="284"/>
            <ac:picMk id="7170" creationId="{2C40F0CB-69E7-591A-A220-6B2CED288B13}"/>
          </ac:picMkLst>
        </pc:picChg>
      </pc:sldChg>
      <pc:sldChg chg="addSp modSp del mod">
        <pc:chgData name="DARIO PRAWARA TEH WEI RONG" userId="1332e4ec-ce71-475b-a32a-299703817a3d" providerId="ADAL" clId="{1F30C47D-C0E5-4DA4-ACF8-E03A96AE890B}" dt="2023-08-11T11:06:57.641" v="13220" actId="20577"/>
        <pc:sldMkLst>
          <pc:docMk/>
          <pc:sldMk cId="2515902752" sldId="284"/>
        </pc:sldMkLst>
        <pc:spChg chg="add mod">
          <ac:chgData name="DARIO PRAWARA TEH WEI RONG" userId="1332e4ec-ce71-475b-a32a-299703817a3d" providerId="ADAL" clId="{1F30C47D-C0E5-4DA4-ACF8-E03A96AE890B}" dt="2023-08-11T11:06:57.641" v="13220" actId="20577"/>
          <ac:spMkLst>
            <pc:docMk/>
            <pc:sldMk cId="2515902752" sldId="284"/>
            <ac:spMk id="7" creationId="{DB66D603-3F45-089F-61F2-8094D9952E8B}"/>
          </ac:spMkLst>
        </pc:spChg>
        <pc:picChg chg="add mod">
          <ac:chgData name="DARIO PRAWARA TEH WEI RONG" userId="1332e4ec-ce71-475b-a32a-299703817a3d" providerId="ADAL" clId="{1F30C47D-C0E5-4DA4-ACF8-E03A96AE890B}" dt="2023-08-11T11:01:00.864" v="12759" actId="1076"/>
          <ac:picMkLst>
            <pc:docMk/>
            <pc:sldMk cId="2515902752" sldId="284"/>
            <ac:picMk id="4" creationId="{268748A0-3D8D-5E71-2198-0040ED9ABB38}"/>
          </ac:picMkLst>
        </pc:picChg>
        <pc:picChg chg="add mod">
          <ac:chgData name="DARIO PRAWARA TEH WEI RONG" userId="1332e4ec-ce71-475b-a32a-299703817a3d" providerId="ADAL" clId="{1F30C47D-C0E5-4DA4-ACF8-E03A96AE890B}" dt="2023-08-11T11:01:11.350" v="12762" actId="1076"/>
          <ac:picMkLst>
            <pc:docMk/>
            <pc:sldMk cId="2515902752" sldId="284"/>
            <ac:picMk id="6" creationId="{C5D9CDEA-BB3D-FF30-AB95-183B28133990}"/>
          </ac:picMkLst>
        </pc:picChg>
      </pc:sldChg>
      <pc:sldChg chg="add del">
        <pc:chgData name="DARIO PRAWARA TEH WEI RONG" userId="1332e4ec-ce71-475b-a32a-299703817a3d" providerId="ADAL" clId="{1F30C47D-C0E5-4DA4-ACF8-E03A96AE890B}" dt="2023-08-11T01:28:53.966" v="5082" actId="47"/>
        <pc:sldMkLst>
          <pc:docMk/>
          <pc:sldMk cId="3657644204" sldId="284"/>
        </pc:sldMkLst>
      </pc:sldChg>
      <pc:sldChg chg="modSp add del mod">
        <pc:chgData name="DARIO PRAWARA TEH WEI RONG" userId="1332e4ec-ce71-475b-a32a-299703817a3d" providerId="ADAL" clId="{1F30C47D-C0E5-4DA4-ACF8-E03A96AE890B}" dt="2023-08-11T01:28:54.365" v="5083" actId="47"/>
        <pc:sldMkLst>
          <pc:docMk/>
          <pc:sldMk cId="352694857" sldId="285"/>
        </pc:sldMkLst>
        <pc:spChg chg="mod">
          <ac:chgData name="DARIO PRAWARA TEH WEI RONG" userId="1332e4ec-ce71-475b-a32a-299703817a3d" providerId="ADAL" clId="{1F30C47D-C0E5-4DA4-ACF8-E03A96AE890B}" dt="2023-08-11T00:29:04.356" v="4268" actId="1076"/>
          <ac:spMkLst>
            <pc:docMk/>
            <pc:sldMk cId="352694857" sldId="285"/>
            <ac:spMk id="2" creationId="{CFE5FF3E-7BDD-C82B-7D18-F47FB5263AEE}"/>
          </ac:spMkLst>
        </pc:spChg>
        <pc:spChg chg="mod">
          <ac:chgData name="DARIO PRAWARA TEH WEI RONG" userId="1332e4ec-ce71-475b-a32a-299703817a3d" providerId="ADAL" clId="{1F30C47D-C0E5-4DA4-ACF8-E03A96AE890B}" dt="2023-08-11T00:29:44.077" v="4285" actId="20577"/>
          <ac:spMkLst>
            <pc:docMk/>
            <pc:sldMk cId="352694857" sldId="285"/>
            <ac:spMk id="10" creationId="{69DAB1D9-4222-009D-254C-90E048BF9B59}"/>
          </ac:spMkLst>
        </pc:spChg>
      </pc:sldChg>
      <pc:sldChg chg="addSp delSp modSp del mod">
        <pc:chgData name="DARIO PRAWARA TEH WEI RONG" userId="1332e4ec-ce71-475b-a32a-299703817a3d" providerId="ADAL" clId="{1F30C47D-C0E5-4DA4-ACF8-E03A96AE890B}" dt="2023-08-11T07:40:20.195" v="7733" actId="1076"/>
        <pc:sldMkLst>
          <pc:docMk/>
          <pc:sldMk cId="4045512646" sldId="285"/>
        </pc:sldMkLst>
        <pc:spChg chg="add mod">
          <ac:chgData name="DARIO PRAWARA TEH WEI RONG" userId="1332e4ec-ce71-475b-a32a-299703817a3d" providerId="ADAL" clId="{1F30C47D-C0E5-4DA4-ACF8-E03A96AE890B}" dt="2023-08-11T07:40:20.195" v="7733" actId="1076"/>
          <ac:spMkLst>
            <pc:docMk/>
            <pc:sldMk cId="4045512646" sldId="285"/>
            <ac:spMk id="3" creationId="{58BB4492-4D0C-9B19-6316-DD931BD0D59E}"/>
          </ac:spMkLst>
        </pc:spChg>
        <pc:picChg chg="del">
          <ac:chgData name="DARIO PRAWARA TEH WEI RONG" userId="1332e4ec-ce71-475b-a32a-299703817a3d" providerId="ADAL" clId="{1F30C47D-C0E5-4DA4-ACF8-E03A96AE890B}" dt="2023-08-11T07:08:44.218" v="5959" actId="478"/>
          <ac:picMkLst>
            <pc:docMk/>
            <pc:sldMk cId="4045512646" sldId="285"/>
            <ac:picMk id="8194" creationId="{7A819CB8-4688-24F7-68DC-EF40666DDCF5}"/>
          </ac:picMkLst>
        </pc:picChg>
        <pc:picChg chg="add mod">
          <ac:chgData name="DARIO PRAWARA TEH WEI RONG" userId="1332e4ec-ce71-475b-a32a-299703817a3d" providerId="ADAL" clId="{1F30C47D-C0E5-4DA4-ACF8-E03A96AE890B}" dt="2023-08-11T07:38:49.688" v="7381" actId="1076"/>
          <ac:picMkLst>
            <pc:docMk/>
            <pc:sldMk cId="4045512646" sldId="285"/>
            <ac:picMk id="12290" creationId="{8DBA31F6-A49E-CD6F-152D-5A1FD09BCBA1}"/>
          </ac:picMkLst>
        </pc:picChg>
      </pc:sldChg>
      <pc:sldChg chg="addSp delSp modSp add mod">
        <pc:chgData name="DARIO PRAWARA TEH WEI RONG" userId="1332e4ec-ce71-475b-a32a-299703817a3d" providerId="ADAL" clId="{1F30C47D-C0E5-4DA4-ACF8-E03A96AE890B}" dt="2023-08-11T01:51:23.639" v="5381" actId="404"/>
        <pc:sldMkLst>
          <pc:docMk/>
          <pc:sldMk cId="4045512646" sldId="285"/>
        </pc:sldMkLst>
        <pc:spChg chg="mod">
          <ac:chgData name="DARIO PRAWARA TEH WEI RONG" userId="1332e4ec-ce71-475b-a32a-299703817a3d" providerId="ADAL" clId="{1F30C47D-C0E5-4DA4-ACF8-E03A96AE890B}" dt="2023-08-11T01:51:23.639" v="5381" actId="404"/>
          <ac:spMkLst>
            <pc:docMk/>
            <pc:sldMk cId="4045512646" sldId="285"/>
            <ac:spMk id="10" creationId="{69DAB1D9-4222-009D-254C-90E048BF9B59}"/>
          </ac:spMkLst>
        </pc:spChg>
        <pc:picChg chg="del">
          <ac:chgData name="DARIO PRAWARA TEH WEI RONG" userId="1332e4ec-ce71-475b-a32a-299703817a3d" providerId="ADAL" clId="{1F30C47D-C0E5-4DA4-ACF8-E03A96AE890B}" dt="2023-08-11T01:42:42.382" v="5180" actId="478"/>
          <ac:picMkLst>
            <pc:docMk/>
            <pc:sldMk cId="4045512646" sldId="285"/>
            <ac:picMk id="4" creationId="{EB6EBD95-DB8B-5BAE-FDDC-255616C4B1B1}"/>
          </ac:picMkLst>
        </pc:picChg>
        <pc:picChg chg="del">
          <ac:chgData name="DARIO PRAWARA TEH WEI RONG" userId="1332e4ec-ce71-475b-a32a-299703817a3d" providerId="ADAL" clId="{1F30C47D-C0E5-4DA4-ACF8-E03A96AE890B}" dt="2023-08-11T01:42:41.282" v="5179" actId="478"/>
          <ac:picMkLst>
            <pc:docMk/>
            <pc:sldMk cId="4045512646" sldId="285"/>
            <ac:picMk id="7170" creationId="{2C40F0CB-69E7-591A-A220-6B2CED288B13}"/>
          </ac:picMkLst>
        </pc:picChg>
        <pc:picChg chg="add mod">
          <ac:chgData name="DARIO PRAWARA TEH WEI RONG" userId="1332e4ec-ce71-475b-a32a-299703817a3d" providerId="ADAL" clId="{1F30C47D-C0E5-4DA4-ACF8-E03A96AE890B}" dt="2023-08-11T01:42:59.531" v="5188" actId="1076"/>
          <ac:picMkLst>
            <pc:docMk/>
            <pc:sldMk cId="4045512646" sldId="285"/>
            <ac:picMk id="8194" creationId="{7A819CB8-4688-24F7-68DC-EF40666DDCF5}"/>
          </ac:picMkLst>
        </pc:picChg>
      </pc:sldChg>
      <pc:sldChg chg="addSp delSp modSp add mod">
        <pc:chgData name="DARIO PRAWARA TEH WEI RONG" userId="1332e4ec-ce71-475b-a32a-299703817a3d" providerId="ADAL" clId="{1F30C47D-C0E5-4DA4-ACF8-E03A96AE890B}" dt="2023-08-11T01:51:23.795" v="5382" actId="404"/>
        <pc:sldMkLst>
          <pc:docMk/>
          <pc:sldMk cId="2429418376" sldId="286"/>
        </pc:sldMkLst>
        <pc:spChg chg="mod">
          <ac:chgData name="DARIO PRAWARA TEH WEI RONG" userId="1332e4ec-ce71-475b-a32a-299703817a3d" providerId="ADAL" clId="{1F30C47D-C0E5-4DA4-ACF8-E03A96AE890B}" dt="2023-08-11T01:51:23.795" v="5382" actId="404"/>
          <ac:spMkLst>
            <pc:docMk/>
            <pc:sldMk cId="2429418376" sldId="286"/>
            <ac:spMk id="10" creationId="{69DAB1D9-4222-009D-254C-90E048BF9B59}"/>
          </ac:spMkLst>
        </pc:spChg>
        <pc:picChg chg="add mod">
          <ac:chgData name="DARIO PRAWARA TEH WEI RONG" userId="1332e4ec-ce71-475b-a32a-299703817a3d" providerId="ADAL" clId="{1F30C47D-C0E5-4DA4-ACF8-E03A96AE890B}" dt="2023-08-11T01:45:53.789" v="5283" actId="1076"/>
          <ac:picMkLst>
            <pc:docMk/>
            <pc:sldMk cId="2429418376" sldId="286"/>
            <ac:picMk id="4" creationId="{4E0AEF75-5A72-584A-B562-146D7960BBA7}"/>
          </ac:picMkLst>
        </pc:picChg>
        <pc:picChg chg="add del">
          <ac:chgData name="DARIO PRAWARA TEH WEI RONG" userId="1332e4ec-ce71-475b-a32a-299703817a3d" providerId="ADAL" clId="{1F30C47D-C0E5-4DA4-ACF8-E03A96AE890B}" dt="2023-08-11T01:45:57.616" v="5285" actId="22"/>
          <ac:picMkLst>
            <pc:docMk/>
            <pc:sldMk cId="2429418376" sldId="286"/>
            <ac:picMk id="6" creationId="{E7DA9FCC-B4AD-8D83-2194-77869E3BA24B}"/>
          </ac:picMkLst>
        </pc:picChg>
        <pc:picChg chg="del">
          <ac:chgData name="DARIO PRAWARA TEH WEI RONG" userId="1332e4ec-ce71-475b-a32a-299703817a3d" providerId="ADAL" clId="{1F30C47D-C0E5-4DA4-ACF8-E03A96AE890B}" dt="2023-08-11T01:44:03.683" v="5259" actId="478"/>
          <ac:picMkLst>
            <pc:docMk/>
            <pc:sldMk cId="2429418376" sldId="286"/>
            <ac:picMk id="8194" creationId="{7A819CB8-4688-24F7-68DC-EF40666DDCF5}"/>
          </ac:picMkLst>
        </pc:picChg>
        <pc:picChg chg="add mod">
          <ac:chgData name="DARIO PRAWARA TEH WEI RONG" userId="1332e4ec-ce71-475b-a32a-299703817a3d" providerId="ADAL" clId="{1F30C47D-C0E5-4DA4-ACF8-E03A96AE890B}" dt="2023-08-11T01:45:52.005" v="5282" actId="1076"/>
          <ac:picMkLst>
            <pc:docMk/>
            <pc:sldMk cId="2429418376" sldId="286"/>
            <ac:picMk id="11266" creationId="{51FE826A-676D-36BC-7E67-6E1EAE9ED9DE}"/>
          </ac:picMkLst>
        </pc:picChg>
      </pc:sldChg>
      <pc:sldChg chg="addSp modSp del mod">
        <pc:chgData name="DARIO PRAWARA TEH WEI RONG" userId="1332e4ec-ce71-475b-a32a-299703817a3d" providerId="ADAL" clId="{1F30C47D-C0E5-4DA4-ACF8-E03A96AE890B}" dt="2023-08-11T07:51:43.937" v="8332" actId="113"/>
        <pc:sldMkLst>
          <pc:docMk/>
          <pc:sldMk cId="2429418376" sldId="286"/>
        </pc:sldMkLst>
        <pc:spChg chg="add mod">
          <ac:chgData name="DARIO PRAWARA TEH WEI RONG" userId="1332e4ec-ce71-475b-a32a-299703817a3d" providerId="ADAL" clId="{1F30C47D-C0E5-4DA4-ACF8-E03A96AE890B}" dt="2023-08-11T07:48:00.628" v="7929" actId="1076"/>
          <ac:spMkLst>
            <pc:docMk/>
            <pc:sldMk cId="2429418376" sldId="286"/>
            <ac:spMk id="5" creationId="{B48E8EA7-A30E-102D-C074-23E15B2FF8D2}"/>
          </ac:spMkLst>
        </pc:spChg>
        <pc:spChg chg="add mod">
          <ac:chgData name="DARIO PRAWARA TEH WEI RONG" userId="1332e4ec-ce71-475b-a32a-299703817a3d" providerId="ADAL" clId="{1F30C47D-C0E5-4DA4-ACF8-E03A96AE890B}" dt="2023-08-11T07:51:43.937" v="8332" actId="113"/>
          <ac:spMkLst>
            <pc:docMk/>
            <pc:sldMk cId="2429418376" sldId="286"/>
            <ac:spMk id="6" creationId="{780E33BA-35BE-E0C0-B59E-8802A94DE047}"/>
          </ac:spMkLst>
        </pc:spChg>
        <pc:picChg chg="mod">
          <ac:chgData name="DARIO PRAWARA TEH WEI RONG" userId="1332e4ec-ce71-475b-a32a-299703817a3d" providerId="ADAL" clId="{1F30C47D-C0E5-4DA4-ACF8-E03A96AE890B}" dt="2023-08-11T07:47:55.940" v="7928" actId="1076"/>
          <ac:picMkLst>
            <pc:docMk/>
            <pc:sldMk cId="2429418376" sldId="286"/>
            <ac:picMk id="4" creationId="{4E0AEF75-5A72-584A-B562-146D7960BBA7}"/>
          </ac:picMkLst>
        </pc:picChg>
        <pc:picChg chg="mod">
          <ac:chgData name="DARIO PRAWARA TEH WEI RONG" userId="1332e4ec-ce71-475b-a32a-299703817a3d" providerId="ADAL" clId="{1F30C47D-C0E5-4DA4-ACF8-E03A96AE890B}" dt="2023-08-11T07:47:54.401" v="7927" actId="1076"/>
          <ac:picMkLst>
            <pc:docMk/>
            <pc:sldMk cId="2429418376" sldId="286"/>
            <ac:picMk id="11266" creationId="{51FE826A-676D-36BC-7E67-6E1EAE9ED9DE}"/>
          </ac:picMkLst>
        </pc:picChg>
      </pc:sldChg>
      <pc:sldChg chg="addSp delSp modSp add del mod ord">
        <pc:chgData name="DARIO PRAWARA TEH WEI RONG" userId="1332e4ec-ce71-475b-a32a-299703817a3d" providerId="ADAL" clId="{1F30C47D-C0E5-4DA4-ACF8-E03A96AE890B}" dt="2023-08-11T01:28:54.955" v="5084" actId="47"/>
        <pc:sldMkLst>
          <pc:docMk/>
          <pc:sldMk cId="3251875103" sldId="286"/>
        </pc:sldMkLst>
        <pc:spChg chg="mod">
          <ac:chgData name="DARIO PRAWARA TEH WEI RONG" userId="1332e4ec-ce71-475b-a32a-299703817a3d" providerId="ADAL" clId="{1F30C47D-C0E5-4DA4-ACF8-E03A96AE890B}" dt="2023-08-11T00:30:23.114" v="4325" actId="1076"/>
          <ac:spMkLst>
            <pc:docMk/>
            <pc:sldMk cId="3251875103" sldId="286"/>
            <ac:spMk id="2" creationId="{CFE5FF3E-7BDD-C82B-7D18-F47FB5263AEE}"/>
          </ac:spMkLst>
        </pc:spChg>
        <pc:spChg chg="mod">
          <ac:chgData name="DARIO PRAWARA TEH WEI RONG" userId="1332e4ec-ce71-475b-a32a-299703817a3d" providerId="ADAL" clId="{1F30C47D-C0E5-4DA4-ACF8-E03A96AE890B}" dt="2023-08-11T00:30:15.431" v="4324" actId="20577"/>
          <ac:spMkLst>
            <pc:docMk/>
            <pc:sldMk cId="3251875103" sldId="286"/>
            <ac:spMk id="10" creationId="{69DAB1D9-4222-009D-254C-90E048BF9B59}"/>
          </ac:spMkLst>
        </pc:spChg>
        <pc:picChg chg="add del mod">
          <ac:chgData name="DARIO PRAWARA TEH WEI RONG" userId="1332e4ec-ce71-475b-a32a-299703817a3d" providerId="ADAL" clId="{1F30C47D-C0E5-4DA4-ACF8-E03A96AE890B}" dt="2023-08-11T00:31:11.737" v="4334" actId="478"/>
          <ac:picMkLst>
            <pc:docMk/>
            <pc:sldMk cId="3251875103" sldId="286"/>
            <ac:picMk id="1026" creationId="{A56DCA91-6469-7190-0EA5-9250BB5CC880}"/>
          </ac:picMkLst>
        </pc:picChg>
        <pc:picChg chg="add del mod">
          <ac:chgData name="DARIO PRAWARA TEH WEI RONG" userId="1332e4ec-ce71-475b-a32a-299703817a3d" providerId="ADAL" clId="{1F30C47D-C0E5-4DA4-ACF8-E03A96AE890B}" dt="2023-08-11T00:31:10.711" v="4333" actId="478"/>
          <ac:picMkLst>
            <pc:docMk/>
            <pc:sldMk cId="3251875103" sldId="286"/>
            <ac:picMk id="1028" creationId="{F50F2FD3-37A5-754C-D11E-01B8E9809900}"/>
          </ac:picMkLst>
        </pc:picChg>
      </pc:sldChg>
      <pc:sldChg chg="addSp delSp modSp add mod">
        <pc:chgData name="DARIO PRAWARA TEH WEI RONG" userId="1332e4ec-ce71-475b-a32a-299703817a3d" providerId="ADAL" clId="{1F30C47D-C0E5-4DA4-ACF8-E03A96AE890B}" dt="2023-08-11T01:51:23.968" v="5383" actId="404"/>
        <pc:sldMkLst>
          <pc:docMk/>
          <pc:sldMk cId="1738187166" sldId="287"/>
        </pc:sldMkLst>
        <pc:spChg chg="mod">
          <ac:chgData name="DARIO PRAWARA TEH WEI RONG" userId="1332e4ec-ce71-475b-a32a-299703817a3d" providerId="ADAL" clId="{1F30C47D-C0E5-4DA4-ACF8-E03A96AE890B}" dt="2023-08-11T01:51:23.968" v="5383" actId="404"/>
          <ac:spMkLst>
            <pc:docMk/>
            <pc:sldMk cId="1738187166" sldId="287"/>
            <ac:spMk id="10" creationId="{69DAB1D9-4222-009D-254C-90E048BF9B59}"/>
          </ac:spMkLst>
        </pc:spChg>
        <pc:picChg chg="del">
          <ac:chgData name="DARIO PRAWARA TEH WEI RONG" userId="1332e4ec-ce71-475b-a32a-299703817a3d" providerId="ADAL" clId="{1F30C47D-C0E5-4DA4-ACF8-E03A96AE890B}" dt="2023-08-11T01:46:39.004" v="5314" actId="478"/>
          <ac:picMkLst>
            <pc:docMk/>
            <pc:sldMk cId="1738187166" sldId="287"/>
            <ac:picMk id="4" creationId="{4E0AEF75-5A72-584A-B562-146D7960BBA7}"/>
          </ac:picMkLst>
        </pc:picChg>
        <pc:picChg chg="add mod">
          <ac:chgData name="DARIO PRAWARA TEH WEI RONG" userId="1332e4ec-ce71-475b-a32a-299703817a3d" providerId="ADAL" clId="{1F30C47D-C0E5-4DA4-ACF8-E03A96AE890B}" dt="2023-08-11T01:49:02.223" v="5324" actId="1076"/>
          <ac:picMkLst>
            <pc:docMk/>
            <pc:sldMk cId="1738187166" sldId="287"/>
            <ac:picMk id="5" creationId="{CC43AD28-77CF-2D5B-915A-A67738AE3655}"/>
          </ac:picMkLst>
        </pc:picChg>
        <pc:picChg chg="del">
          <ac:chgData name="DARIO PRAWARA TEH WEI RONG" userId="1332e4ec-ce71-475b-a32a-299703817a3d" providerId="ADAL" clId="{1F30C47D-C0E5-4DA4-ACF8-E03A96AE890B}" dt="2023-08-11T01:46:39.894" v="5315" actId="478"/>
          <ac:picMkLst>
            <pc:docMk/>
            <pc:sldMk cId="1738187166" sldId="287"/>
            <ac:picMk id="11266" creationId="{51FE826A-676D-36BC-7E67-6E1EAE9ED9DE}"/>
          </ac:picMkLst>
        </pc:picChg>
      </pc:sldChg>
      <pc:sldChg chg="addSp delSp modSp del mod">
        <pc:chgData name="DARIO PRAWARA TEH WEI RONG" userId="1332e4ec-ce71-475b-a32a-299703817a3d" providerId="ADAL" clId="{1F30C47D-C0E5-4DA4-ACF8-E03A96AE890B}" dt="2023-08-11T09:53:46.074" v="11611" actId="478"/>
        <pc:sldMkLst>
          <pc:docMk/>
          <pc:sldMk cId="1738187166" sldId="287"/>
        </pc:sldMkLst>
        <pc:spChg chg="add del mod">
          <ac:chgData name="DARIO PRAWARA TEH WEI RONG" userId="1332e4ec-ce71-475b-a32a-299703817a3d" providerId="ADAL" clId="{1F30C47D-C0E5-4DA4-ACF8-E03A96AE890B}" dt="2023-08-11T09:53:46.074" v="11611" actId="478"/>
          <ac:spMkLst>
            <pc:docMk/>
            <pc:sldMk cId="1738187166" sldId="287"/>
            <ac:spMk id="4" creationId="{CD614301-9F47-7BB5-BDD2-29A977187EDB}"/>
          </ac:spMkLst>
        </pc:spChg>
        <pc:spChg chg="add mod">
          <ac:chgData name="DARIO PRAWARA TEH WEI RONG" userId="1332e4ec-ce71-475b-a32a-299703817a3d" providerId="ADAL" clId="{1F30C47D-C0E5-4DA4-ACF8-E03A96AE890B}" dt="2023-08-11T09:17:59.955" v="11166" actId="20577"/>
          <ac:spMkLst>
            <pc:docMk/>
            <pc:sldMk cId="1738187166" sldId="287"/>
            <ac:spMk id="8" creationId="{48A3067E-70BC-65EF-E53D-A9C92C3B3666}"/>
          </ac:spMkLst>
        </pc:spChg>
        <pc:spChg chg="add del mod">
          <ac:chgData name="DARIO PRAWARA TEH WEI RONG" userId="1332e4ec-ce71-475b-a32a-299703817a3d" providerId="ADAL" clId="{1F30C47D-C0E5-4DA4-ACF8-E03A96AE890B}" dt="2023-08-11T09:53:42.766" v="11609" actId="478"/>
          <ac:spMkLst>
            <pc:docMk/>
            <pc:sldMk cId="1738187166" sldId="287"/>
            <ac:spMk id="9" creationId="{37072D8B-63F0-99D2-E9B9-2CFC81F6368E}"/>
          </ac:spMkLst>
        </pc:spChg>
        <pc:spChg chg="add mod">
          <ac:chgData name="DARIO PRAWARA TEH WEI RONG" userId="1332e4ec-ce71-475b-a32a-299703817a3d" providerId="ADAL" clId="{1F30C47D-C0E5-4DA4-ACF8-E03A96AE890B}" dt="2023-08-11T09:53:43.485" v="11610"/>
          <ac:spMkLst>
            <pc:docMk/>
            <pc:sldMk cId="1738187166" sldId="287"/>
            <ac:spMk id="11" creationId="{DEFD1783-7330-DF93-E5A8-E908E293037D}"/>
          </ac:spMkLst>
        </pc:spChg>
        <pc:spChg chg="add mod">
          <ac:chgData name="DARIO PRAWARA TEH WEI RONG" userId="1332e4ec-ce71-475b-a32a-299703817a3d" providerId="ADAL" clId="{1F30C47D-C0E5-4DA4-ACF8-E03A96AE890B}" dt="2023-08-11T09:53:43.485" v="11610"/>
          <ac:spMkLst>
            <pc:docMk/>
            <pc:sldMk cId="1738187166" sldId="287"/>
            <ac:spMk id="13" creationId="{284EB3B5-EAB7-7CBF-D583-25297C33F710}"/>
          </ac:spMkLst>
        </pc:spChg>
        <pc:picChg chg="del">
          <ac:chgData name="DARIO PRAWARA TEH WEI RONG" userId="1332e4ec-ce71-475b-a32a-299703817a3d" providerId="ADAL" clId="{1F30C47D-C0E5-4DA4-ACF8-E03A96AE890B}" dt="2023-08-11T09:14:24.764" v="10939" actId="478"/>
          <ac:picMkLst>
            <pc:docMk/>
            <pc:sldMk cId="1738187166" sldId="287"/>
            <ac:picMk id="5" creationId="{CC43AD28-77CF-2D5B-915A-A67738AE3655}"/>
          </ac:picMkLst>
        </pc:picChg>
        <pc:picChg chg="add mod">
          <ac:chgData name="DARIO PRAWARA TEH WEI RONG" userId="1332e4ec-ce71-475b-a32a-299703817a3d" providerId="ADAL" clId="{1F30C47D-C0E5-4DA4-ACF8-E03A96AE890B}" dt="2023-08-11T09:18:10.317" v="11167" actId="1076"/>
          <ac:picMkLst>
            <pc:docMk/>
            <pc:sldMk cId="1738187166" sldId="287"/>
            <ac:picMk id="7" creationId="{34097803-3E06-1D55-D8B8-0A6C327EF67A}"/>
          </ac:picMkLst>
        </pc:picChg>
        <pc:picChg chg="add mod">
          <ac:chgData name="DARIO PRAWARA TEH WEI RONG" userId="1332e4ec-ce71-475b-a32a-299703817a3d" providerId="ADAL" clId="{1F30C47D-C0E5-4DA4-ACF8-E03A96AE890B}" dt="2023-08-11T09:53:43.485" v="11610"/>
          <ac:picMkLst>
            <pc:docMk/>
            <pc:sldMk cId="1738187166" sldId="287"/>
            <ac:picMk id="12" creationId="{382B030F-9FEC-4206-B491-E233F22913F0}"/>
          </ac:picMkLst>
        </pc:picChg>
      </pc:sldChg>
      <pc:sldChg chg="add del">
        <pc:chgData name="DARIO PRAWARA TEH WEI RONG" userId="1332e4ec-ce71-475b-a32a-299703817a3d" providerId="ADAL" clId="{1F30C47D-C0E5-4DA4-ACF8-E03A96AE890B}" dt="2023-08-11T01:28:55.397" v="5085" actId="47"/>
        <pc:sldMkLst>
          <pc:docMk/>
          <pc:sldMk cId="2917784484" sldId="287"/>
        </pc:sldMkLst>
      </pc:sldChg>
      <pc:sldChg chg="modSp add del mod">
        <pc:chgData name="DARIO PRAWARA TEH WEI RONG" userId="1332e4ec-ce71-475b-a32a-299703817a3d" providerId="ADAL" clId="{1F30C47D-C0E5-4DA4-ACF8-E03A96AE890B}" dt="2023-08-11T01:28:55.724" v="5086" actId="47"/>
        <pc:sldMkLst>
          <pc:docMk/>
          <pc:sldMk cId="1329849853" sldId="288"/>
        </pc:sldMkLst>
        <pc:spChg chg="mod">
          <ac:chgData name="DARIO PRAWARA TEH WEI RONG" userId="1332e4ec-ce71-475b-a32a-299703817a3d" providerId="ADAL" clId="{1F30C47D-C0E5-4DA4-ACF8-E03A96AE890B}" dt="2023-08-11T00:32:45.102" v="4396" actId="20577"/>
          <ac:spMkLst>
            <pc:docMk/>
            <pc:sldMk cId="1329849853" sldId="288"/>
            <ac:spMk id="10" creationId="{69DAB1D9-4222-009D-254C-90E048BF9B59}"/>
          </ac:spMkLst>
        </pc:spChg>
      </pc:sldChg>
      <pc:sldChg chg="addSp modSp del mod">
        <pc:chgData name="DARIO PRAWARA TEH WEI RONG" userId="1332e4ec-ce71-475b-a32a-299703817a3d" providerId="ADAL" clId="{1F30C47D-C0E5-4DA4-ACF8-E03A96AE890B}" dt="2023-08-11T10:52:44.208" v="12139" actId="14100"/>
        <pc:sldMkLst>
          <pc:docMk/>
          <pc:sldMk cId="1551163461" sldId="288"/>
        </pc:sldMkLst>
        <pc:spChg chg="add mod">
          <ac:chgData name="DARIO PRAWARA TEH WEI RONG" userId="1332e4ec-ce71-475b-a32a-299703817a3d" providerId="ADAL" clId="{1F30C47D-C0E5-4DA4-ACF8-E03A96AE890B}" dt="2023-08-11T10:52:32.355" v="12135" actId="113"/>
          <ac:spMkLst>
            <pc:docMk/>
            <pc:sldMk cId="1551163461" sldId="288"/>
            <ac:spMk id="4" creationId="{0B12C10B-F8AB-3A39-428B-400908F58AF1}"/>
          </ac:spMkLst>
        </pc:spChg>
        <pc:spChg chg="add mod">
          <ac:chgData name="DARIO PRAWARA TEH WEI RONG" userId="1332e4ec-ce71-475b-a32a-299703817a3d" providerId="ADAL" clId="{1F30C47D-C0E5-4DA4-ACF8-E03A96AE890B}" dt="2023-08-11T10:52:44.208" v="12139" actId="14100"/>
          <ac:spMkLst>
            <pc:docMk/>
            <pc:sldMk cId="1551163461" sldId="288"/>
            <ac:spMk id="5" creationId="{67E06C68-872A-9209-8344-7DC21A51644C}"/>
          </ac:spMkLst>
        </pc:spChg>
        <pc:picChg chg="add mod">
          <ac:chgData name="DARIO PRAWARA TEH WEI RONG" userId="1332e4ec-ce71-475b-a32a-299703817a3d" providerId="ADAL" clId="{1F30C47D-C0E5-4DA4-ACF8-E03A96AE890B}" dt="2023-08-11T10:05:59.649" v="11652" actId="1076"/>
          <ac:picMkLst>
            <pc:docMk/>
            <pc:sldMk cId="1551163461" sldId="288"/>
            <ac:picMk id="3" creationId="{B1D15F2F-722C-8D39-E228-E5704A54A942}"/>
          </ac:picMkLst>
        </pc:picChg>
      </pc:sldChg>
      <pc:sldChg chg="delSp modSp add mod">
        <pc:chgData name="DARIO PRAWARA TEH WEI RONG" userId="1332e4ec-ce71-475b-a32a-299703817a3d" providerId="ADAL" clId="{1F30C47D-C0E5-4DA4-ACF8-E03A96AE890B}" dt="2023-08-11T01:51:24.128" v="5384" actId="404"/>
        <pc:sldMkLst>
          <pc:docMk/>
          <pc:sldMk cId="1551163461" sldId="288"/>
        </pc:sldMkLst>
        <pc:spChg chg="mod">
          <ac:chgData name="DARIO PRAWARA TEH WEI RONG" userId="1332e4ec-ce71-475b-a32a-299703817a3d" providerId="ADAL" clId="{1F30C47D-C0E5-4DA4-ACF8-E03A96AE890B}" dt="2023-08-11T01:51:24.128" v="5384" actId="404"/>
          <ac:spMkLst>
            <pc:docMk/>
            <pc:sldMk cId="1551163461" sldId="288"/>
            <ac:spMk id="10" creationId="{69DAB1D9-4222-009D-254C-90E048BF9B59}"/>
          </ac:spMkLst>
        </pc:spChg>
        <pc:picChg chg="del">
          <ac:chgData name="DARIO PRAWARA TEH WEI RONG" userId="1332e4ec-ce71-475b-a32a-299703817a3d" providerId="ADAL" clId="{1F30C47D-C0E5-4DA4-ACF8-E03A96AE890B}" dt="2023-08-11T01:49:09.912" v="5326" actId="478"/>
          <ac:picMkLst>
            <pc:docMk/>
            <pc:sldMk cId="1551163461" sldId="288"/>
            <ac:picMk id="5" creationId="{CC43AD28-77CF-2D5B-915A-A67738AE3655}"/>
          </ac:picMkLst>
        </pc:picChg>
      </pc:sldChg>
      <pc:sldChg chg="modSp add del mod">
        <pc:chgData name="DARIO PRAWARA TEH WEI RONG" userId="1332e4ec-ce71-475b-a32a-299703817a3d" providerId="ADAL" clId="{1F30C47D-C0E5-4DA4-ACF8-E03A96AE890B}" dt="2023-08-11T01:51:52.419" v="5399" actId="2696"/>
        <pc:sldMkLst>
          <pc:docMk/>
          <pc:sldMk cId="1539347769" sldId="289"/>
        </pc:sldMkLst>
        <pc:spChg chg="mod">
          <ac:chgData name="DARIO PRAWARA TEH WEI RONG" userId="1332e4ec-ce71-475b-a32a-299703817a3d" providerId="ADAL" clId="{1F30C47D-C0E5-4DA4-ACF8-E03A96AE890B}" dt="2023-08-11T01:51:44.258" v="5397" actId="1076"/>
          <ac:spMkLst>
            <pc:docMk/>
            <pc:sldMk cId="1539347769" sldId="289"/>
            <ac:spMk id="10" creationId="{69DAB1D9-4222-009D-254C-90E048BF9B59}"/>
          </ac:spMkLst>
        </pc:spChg>
      </pc:sldChg>
      <pc:sldChg chg="addSp delSp modSp del mod">
        <pc:chgData name="DARIO PRAWARA TEH WEI RONG" userId="1332e4ec-ce71-475b-a32a-299703817a3d" providerId="ADAL" clId="{1F30C47D-C0E5-4DA4-ACF8-E03A96AE890B}" dt="2023-08-11T11:44:06.405" v="13860" actId="20577"/>
        <pc:sldMkLst>
          <pc:docMk/>
          <pc:sldMk cId="1539347769" sldId="289"/>
        </pc:sldMkLst>
        <pc:spChg chg="add mod">
          <ac:chgData name="DARIO PRAWARA TEH WEI RONG" userId="1332e4ec-ce71-475b-a32a-299703817a3d" providerId="ADAL" clId="{1F30C47D-C0E5-4DA4-ACF8-E03A96AE890B}" dt="2023-08-11T10:59:32.129" v="12747" actId="1076"/>
          <ac:spMkLst>
            <pc:docMk/>
            <pc:sldMk cId="1539347769" sldId="289"/>
            <ac:spMk id="6" creationId="{2F2407F8-5466-2495-1889-A47F590D3339}"/>
          </ac:spMkLst>
        </pc:spChg>
        <pc:spChg chg="add mod">
          <ac:chgData name="DARIO PRAWARA TEH WEI RONG" userId="1332e4ec-ce71-475b-a32a-299703817a3d" providerId="ADAL" clId="{1F30C47D-C0E5-4DA4-ACF8-E03A96AE890B}" dt="2023-08-11T10:59:37.451" v="12749" actId="1076"/>
          <ac:spMkLst>
            <pc:docMk/>
            <pc:sldMk cId="1539347769" sldId="289"/>
            <ac:spMk id="7" creationId="{D1153DEA-38BC-A07D-6FC1-B59D20E5E1F8}"/>
          </ac:spMkLst>
        </pc:spChg>
        <pc:spChg chg="mod">
          <ac:chgData name="DARIO PRAWARA TEH WEI RONG" userId="1332e4ec-ce71-475b-a32a-299703817a3d" providerId="ADAL" clId="{1F30C47D-C0E5-4DA4-ACF8-E03A96AE890B}" dt="2023-08-11T11:44:06.405" v="13860" actId="20577"/>
          <ac:spMkLst>
            <pc:docMk/>
            <pc:sldMk cId="1539347769" sldId="289"/>
            <ac:spMk id="10" creationId="{69DAB1D9-4222-009D-254C-90E048BF9B59}"/>
          </ac:spMkLst>
        </pc:spChg>
        <pc:picChg chg="add mod modCrop">
          <ac:chgData name="DARIO PRAWARA TEH WEI RONG" userId="1332e4ec-ce71-475b-a32a-299703817a3d" providerId="ADAL" clId="{1F30C47D-C0E5-4DA4-ACF8-E03A96AE890B}" dt="2023-08-11T10:59:35.342" v="12748" actId="1076"/>
          <ac:picMkLst>
            <pc:docMk/>
            <pc:sldMk cId="1539347769" sldId="289"/>
            <ac:picMk id="4" creationId="{FDFC66EF-4ECF-C90C-B8A3-770DB578FA7E}"/>
          </ac:picMkLst>
        </pc:picChg>
        <pc:picChg chg="add del mod">
          <ac:chgData name="DARIO PRAWARA TEH WEI RONG" userId="1332e4ec-ce71-475b-a32a-299703817a3d" providerId="ADAL" clId="{1F30C47D-C0E5-4DA4-ACF8-E03A96AE890B}" dt="2023-08-11T09:55:56.661" v="11616" actId="21"/>
          <ac:picMkLst>
            <pc:docMk/>
            <pc:sldMk cId="1539347769" sldId="289"/>
            <ac:picMk id="21506" creationId="{1C95A2E0-45AB-28DE-6B49-3AB3A00E4C2C}"/>
          </ac:picMkLst>
        </pc:picChg>
        <pc:picChg chg="add mod">
          <ac:chgData name="DARIO PRAWARA TEH WEI RONG" userId="1332e4ec-ce71-475b-a32a-299703817a3d" providerId="ADAL" clId="{1F30C47D-C0E5-4DA4-ACF8-E03A96AE890B}" dt="2023-08-11T10:10:42.615" v="11676" actId="1076"/>
          <ac:picMkLst>
            <pc:docMk/>
            <pc:sldMk cId="1539347769" sldId="289"/>
            <ac:picMk id="21508" creationId="{009BF48A-580A-2905-7415-0AF577B3B4ED}"/>
          </ac:picMkLst>
        </pc:picChg>
      </pc:sldChg>
      <pc:sldChg chg="addSp modSp del mod">
        <pc:chgData name="DARIO PRAWARA TEH WEI RONG" userId="1332e4ec-ce71-475b-a32a-299703817a3d" providerId="ADAL" clId="{1F30C47D-C0E5-4DA4-ACF8-E03A96AE890B}" dt="2023-08-11T10:04:59.771" v="11650" actId="20577"/>
        <pc:sldMkLst>
          <pc:docMk/>
          <pc:sldMk cId="214830165" sldId="290"/>
        </pc:sldMkLst>
        <pc:spChg chg="add mod">
          <ac:chgData name="DARIO PRAWARA TEH WEI RONG" userId="1332e4ec-ce71-475b-a32a-299703817a3d" providerId="ADAL" clId="{1F30C47D-C0E5-4DA4-ACF8-E03A96AE890B}" dt="2023-08-11T10:04:59.771" v="11650" actId="20577"/>
          <ac:spMkLst>
            <pc:docMk/>
            <pc:sldMk cId="214830165" sldId="290"/>
            <ac:spMk id="7" creationId="{DFF57348-D78A-ABED-CC6F-15883955C471}"/>
          </ac:spMkLst>
        </pc:spChg>
        <pc:picChg chg="add mod">
          <ac:chgData name="DARIO PRAWARA TEH WEI RONG" userId="1332e4ec-ce71-475b-a32a-299703817a3d" providerId="ADAL" clId="{1F30C47D-C0E5-4DA4-ACF8-E03A96AE890B}" dt="2023-08-11T10:04:43.380" v="11645" actId="1076"/>
          <ac:picMkLst>
            <pc:docMk/>
            <pc:sldMk cId="214830165" sldId="290"/>
            <ac:picMk id="3" creationId="{3EA2CAA2-E64F-2B52-E512-D35AAAA272C7}"/>
          </ac:picMkLst>
        </pc:picChg>
        <pc:picChg chg="add mod">
          <ac:chgData name="DARIO PRAWARA TEH WEI RONG" userId="1332e4ec-ce71-475b-a32a-299703817a3d" providerId="ADAL" clId="{1F30C47D-C0E5-4DA4-ACF8-E03A96AE890B}" dt="2023-08-11T10:04:53.217" v="11648" actId="1076"/>
          <ac:picMkLst>
            <pc:docMk/>
            <pc:sldMk cId="214830165" sldId="290"/>
            <ac:picMk id="5" creationId="{6652ABD0-2B23-2806-1BE9-0088B3B74279}"/>
          </ac:picMkLst>
        </pc:picChg>
      </pc:sldChg>
      <pc:sldChg chg="modSp add mod">
        <pc:chgData name="DARIO PRAWARA TEH WEI RONG" userId="1332e4ec-ce71-475b-a32a-299703817a3d" providerId="ADAL" clId="{1F30C47D-C0E5-4DA4-ACF8-E03A96AE890B}" dt="2023-08-11T01:52:08.561" v="5420" actId="20577"/>
        <pc:sldMkLst>
          <pc:docMk/>
          <pc:sldMk cId="214830165" sldId="290"/>
        </pc:sldMkLst>
        <pc:spChg chg="mod">
          <ac:chgData name="DARIO PRAWARA TEH WEI RONG" userId="1332e4ec-ce71-475b-a32a-299703817a3d" providerId="ADAL" clId="{1F30C47D-C0E5-4DA4-ACF8-E03A96AE890B}" dt="2023-08-11T01:52:08.561" v="5420" actId="20577"/>
          <ac:spMkLst>
            <pc:docMk/>
            <pc:sldMk cId="214830165" sldId="290"/>
            <ac:spMk id="10" creationId="{69DAB1D9-4222-009D-254C-90E048BF9B59}"/>
          </ac:spMkLst>
        </pc:spChg>
      </pc:sldChg>
      <pc:sldChg chg="addSp delSp modSp del mod">
        <pc:chgData name="DARIO PRAWARA TEH WEI RONG" userId="1332e4ec-ce71-475b-a32a-299703817a3d" providerId="ADAL" clId="{1F30C47D-C0E5-4DA4-ACF8-E03A96AE890B}" dt="2023-08-11T07:52:59.640" v="8343" actId="1076"/>
        <pc:sldMkLst>
          <pc:docMk/>
          <pc:sldMk cId="989475971" sldId="291"/>
        </pc:sldMkLst>
        <pc:spChg chg="add mod">
          <ac:chgData name="DARIO PRAWARA TEH WEI RONG" userId="1332e4ec-ce71-475b-a32a-299703817a3d" providerId="ADAL" clId="{1F30C47D-C0E5-4DA4-ACF8-E03A96AE890B}" dt="2023-08-11T07:52:34.061" v="8335"/>
          <ac:spMkLst>
            <pc:docMk/>
            <pc:sldMk cId="989475971" sldId="291"/>
            <ac:spMk id="3" creationId="{F6FFC267-088A-A1ED-9216-BB9C9E553998}"/>
          </ac:spMkLst>
        </pc:spChg>
        <pc:spChg chg="add mod">
          <ac:chgData name="DARIO PRAWARA TEH WEI RONG" userId="1332e4ec-ce71-475b-a32a-299703817a3d" providerId="ADAL" clId="{1F30C47D-C0E5-4DA4-ACF8-E03A96AE890B}" dt="2023-08-11T07:52:59.640" v="8343" actId="1076"/>
          <ac:spMkLst>
            <pc:docMk/>
            <pc:sldMk cId="989475971" sldId="291"/>
            <ac:spMk id="4" creationId="{C8D2A187-7CAE-65D0-BA4C-D14C95B13F49}"/>
          </ac:spMkLst>
        </pc:spChg>
        <pc:picChg chg="add mod">
          <ac:chgData name="DARIO PRAWARA TEH WEI RONG" userId="1332e4ec-ce71-475b-a32a-299703817a3d" providerId="ADAL" clId="{1F30C47D-C0E5-4DA4-ACF8-E03A96AE890B}" dt="2023-08-11T07:52:37.816" v="8337" actId="14100"/>
          <ac:picMkLst>
            <pc:docMk/>
            <pc:sldMk cId="989475971" sldId="291"/>
            <ac:picMk id="1026" creationId="{825DBDED-EA91-69C9-A009-1C8DB37D0515}"/>
          </ac:picMkLst>
        </pc:picChg>
        <pc:picChg chg="del mod">
          <ac:chgData name="DARIO PRAWARA TEH WEI RONG" userId="1332e4ec-ce71-475b-a32a-299703817a3d" providerId="ADAL" clId="{1F30C47D-C0E5-4DA4-ACF8-E03A96AE890B}" dt="2023-08-11T03:28:12.560" v="5805" actId="478"/>
          <ac:picMkLst>
            <pc:docMk/>
            <pc:sldMk cId="989475971" sldId="291"/>
            <ac:picMk id="3074" creationId="{6809F0B1-7D10-1AE4-F9D8-0FA1B4347EBA}"/>
          </ac:picMkLst>
        </pc:picChg>
      </pc:sldChg>
      <pc:sldChg chg="modSp add mod ord">
        <pc:chgData name="DARIO PRAWARA TEH WEI RONG" userId="1332e4ec-ce71-475b-a32a-299703817a3d" providerId="ADAL" clId="{1F30C47D-C0E5-4DA4-ACF8-E03A96AE890B}" dt="2023-08-11T01:52:36.329" v="5429" actId="14100"/>
        <pc:sldMkLst>
          <pc:docMk/>
          <pc:sldMk cId="989475971" sldId="291"/>
        </pc:sldMkLst>
        <pc:spChg chg="mod">
          <ac:chgData name="DARIO PRAWARA TEH WEI RONG" userId="1332e4ec-ce71-475b-a32a-299703817a3d" providerId="ADAL" clId="{1F30C47D-C0E5-4DA4-ACF8-E03A96AE890B}" dt="2023-08-11T01:52:36.329" v="5429" actId="14100"/>
          <ac:spMkLst>
            <pc:docMk/>
            <pc:sldMk cId="989475971" sldId="291"/>
            <ac:spMk id="2" creationId="{CFE5FF3E-7BDD-C82B-7D18-F47FB5263AEE}"/>
          </ac:spMkLst>
        </pc:spChg>
      </pc:sldChg>
      <pc:sldChg chg="addSp delSp modSp del">
        <pc:chgData name="DARIO PRAWARA TEH WEI RONG" userId="1332e4ec-ce71-475b-a32a-299703817a3d" providerId="ADAL" clId="{1F30C47D-C0E5-4DA4-ACF8-E03A96AE890B}" dt="2023-08-11T07:57:52.768" v="8401" actId="47"/>
        <pc:sldMkLst>
          <pc:docMk/>
          <pc:sldMk cId="2901392497" sldId="292"/>
        </pc:sldMkLst>
        <pc:picChg chg="add mod">
          <ac:chgData name="DARIO PRAWARA TEH WEI RONG" userId="1332e4ec-ce71-475b-a32a-299703817a3d" providerId="ADAL" clId="{1F30C47D-C0E5-4DA4-ACF8-E03A96AE890B}" dt="2023-08-11T03:28:47.705" v="5816" actId="1076"/>
          <ac:picMkLst>
            <pc:docMk/>
            <pc:sldMk cId="2901392497" sldId="292"/>
            <ac:picMk id="2050" creationId="{5B8C38B9-0C95-E96E-DD6B-F38BAC3091BE}"/>
          </ac:picMkLst>
        </pc:picChg>
        <pc:picChg chg="del">
          <ac:chgData name="DARIO PRAWARA TEH WEI RONG" userId="1332e4ec-ce71-475b-a32a-299703817a3d" providerId="ADAL" clId="{1F30C47D-C0E5-4DA4-ACF8-E03A96AE890B}" dt="2023-08-11T03:28:40.720" v="5814" actId="478"/>
          <ac:picMkLst>
            <pc:docMk/>
            <pc:sldMk cId="2901392497" sldId="292"/>
            <ac:picMk id="6146" creationId="{875FE47C-B950-C599-508B-142D0AEE7F09}"/>
          </ac:picMkLst>
        </pc:picChg>
      </pc:sldChg>
      <pc:sldChg chg="modSp add mod ord">
        <pc:chgData name="DARIO PRAWARA TEH WEI RONG" userId="1332e4ec-ce71-475b-a32a-299703817a3d" providerId="ADAL" clId="{1F30C47D-C0E5-4DA4-ACF8-E03A96AE890B}" dt="2023-08-11T01:52:52.473" v="5441" actId="14100"/>
        <pc:sldMkLst>
          <pc:docMk/>
          <pc:sldMk cId="2901392497" sldId="292"/>
        </pc:sldMkLst>
        <pc:spChg chg="mod">
          <ac:chgData name="DARIO PRAWARA TEH WEI RONG" userId="1332e4ec-ce71-475b-a32a-299703817a3d" providerId="ADAL" clId="{1F30C47D-C0E5-4DA4-ACF8-E03A96AE890B}" dt="2023-08-11T01:52:52.473" v="5441" actId="14100"/>
          <ac:spMkLst>
            <pc:docMk/>
            <pc:sldMk cId="2901392497" sldId="292"/>
            <ac:spMk id="2" creationId="{CFE5FF3E-7BDD-C82B-7D18-F47FB5263AEE}"/>
          </ac:spMkLst>
        </pc:spChg>
      </pc:sldChg>
      <pc:sldChg chg="modSp add mod ord">
        <pc:chgData name="DARIO PRAWARA TEH WEI RONG" userId="1332e4ec-ce71-475b-a32a-299703817a3d" providerId="ADAL" clId="{1F30C47D-C0E5-4DA4-ACF8-E03A96AE890B}" dt="2023-08-11T01:53:06.873" v="5453" actId="14100"/>
        <pc:sldMkLst>
          <pc:docMk/>
          <pc:sldMk cId="4225590036" sldId="293"/>
        </pc:sldMkLst>
        <pc:spChg chg="mod">
          <ac:chgData name="DARIO PRAWARA TEH WEI RONG" userId="1332e4ec-ce71-475b-a32a-299703817a3d" providerId="ADAL" clId="{1F30C47D-C0E5-4DA4-ACF8-E03A96AE890B}" dt="2023-08-11T01:53:06.873" v="5453" actId="14100"/>
          <ac:spMkLst>
            <pc:docMk/>
            <pc:sldMk cId="4225590036" sldId="293"/>
            <ac:spMk id="2" creationId="{CFE5FF3E-7BDD-C82B-7D18-F47FB5263AEE}"/>
          </ac:spMkLst>
        </pc:spChg>
      </pc:sldChg>
      <pc:sldChg chg="addSp delSp modSp del mod">
        <pc:chgData name="DARIO PRAWARA TEH WEI RONG" userId="1332e4ec-ce71-475b-a32a-299703817a3d" providerId="ADAL" clId="{1F30C47D-C0E5-4DA4-ACF8-E03A96AE890B}" dt="2023-08-11T07:59:59.781" v="8464" actId="47"/>
        <pc:sldMkLst>
          <pc:docMk/>
          <pc:sldMk cId="4225590036" sldId="293"/>
        </pc:sldMkLst>
        <pc:picChg chg="mod">
          <ac:chgData name="DARIO PRAWARA TEH WEI RONG" userId="1332e4ec-ce71-475b-a32a-299703817a3d" providerId="ADAL" clId="{1F30C47D-C0E5-4DA4-ACF8-E03A96AE890B}" dt="2023-08-11T03:30:05.019" v="5830" actId="1076"/>
          <ac:picMkLst>
            <pc:docMk/>
            <pc:sldMk cId="4225590036" sldId="293"/>
            <ac:picMk id="4" creationId="{EB6EBD95-DB8B-5BAE-FDDC-255616C4B1B1}"/>
          </ac:picMkLst>
        </pc:picChg>
        <pc:picChg chg="add del mod">
          <ac:chgData name="DARIO PRAWARA TEH WEI RONG" userId="1332e4ec-ce71-475b-a32a-299703817a3d" providerId="ADAL" clId="{1F30C47D-C0E5-4DA4-ACF8-E03A96AE890B}" dt="2023-08-11T07:58:37.314" v="8422" actId="478"/>
          <ac:picMkLst>
            <pc:docMk/>
            <pc:sldMk cId="4225590036" sldId="293"/>
            <ac:picMk id="3074" creationId="{CC60F30B-32F5-ABB4-815D-C3C3FDA0060E}"/>
          </ac:picMkLst>
        </pc:picChg>
        <pc:picChg chg="del">
          <ac:chgData name="DARIO PRAWARA TEH WEI RONG" userId="1332e4ec-ce71-475b-a32a-299703817a3d" providerId="ADAL" clId="{1F30C47D-C0E5-4DA4-ACF8-E03A96AE890B}" dt="2023-08-11T03:29:35.020" v="5825" actId="478"/>
          <ac:picMkLst>
            <pc:docMk/>
            <pc:sldMk cId="4225590036" sldId="293"/>
            <ac:picMk id="7170" creationId="{2C40F0CB-69E7-591A-A220-6B2CED288B13}"/>
          </ac:picMkLst>
        </pc:picChg>
      </pc:sldChg>
      <pc:sldChg chg="del">
        <pc:chgData name="DARIO PRAWARA TEH WEI RONG" userId="1332e4ec-ce71-475b-a32a-299703817a3d" providerId="ADAL" clId="{1F30C47D-C0E5-4DA4-ACF8-E03A96AE890B}" dt="2023-08-11T11:06:23.357" v="13218" actId="47"/>
        <pc:sldMkLst>
          <pc:docMk/>
          <pc:sldMk cId="3859270372" sldId="294"/>
        </pc:sldMkLst>
      </pc:sldChg>
      <pc:sldChg chg="modSp add mod ord">
        <pc:chgData name="DARIO PRAWARA TEH WEI RONG" userId="1332e4ec-ce71-475b-a32a-299703817a3d" providerId="ADAL" clId="{1F30C47D-C0E5-4DA4-ACF8-E03A96AE890B}" dt="2023-08-11T01:53:22.734" v="5465" actId="14100"/>
        <pc:sldMkLst>
          <pc:docMk/>
          <pc:sldMk cId="3859270372" sldId="294"/>
        </pc:sldMkLst>
        <pc:spChg chg="mod">
          <ac:chgData name="DARIO PRAWARA TEH WEI RONG" userId="1332e4ec-ce71-475b-a32a-299703817a3d" providerId="ADAL" clId="{1F30C47D-C0E5-4DA4-ACF8-E03A96AE890B}" dt="2023-08-11T01:53:22.734" v="5465" actId="14100"/>
          <ac:spMkLst>
            <pc:docMk/>
            <pc:sldMk cId="3859270372" sldId="294"/>
            <ac:spMk id="2" creationId="{CFE5FF3E-7BDD-C82B-7D18-F47FB5263AEE}"/>
          </ac:spMkLst>
        </pc:spChg>
      </pc:sldChg>
      <pc:sldChg chg="modSp add mod ord">
        <pc:chgData name="DARIO PRAWARA TEH WEI RONG" userId="1332e4ec-ce71-475b-a32a-299703817a3d" providerId="ADAL" clId="{1F30C47D-C0E5-4DA4-ACF8-E03A96AE890B}" dt="2023-08-11T01:53:36.008" v="5474" actId="14100"/>
        <pc:sldMkLst>
          <pc:docMk/>
          <pc:sldMk cId="3493148674" sldId="295"/>
        </pc:sldMkLst>
        <pc:spChg chg="mod">
          <ac:chgData name="DARIO PRAWARA TEH WEI RONG" userId="1332e4ec-ce71-475b-a32a-299703817a3d" providerId="ADAL" clId="{1F30C47D-C0E5-4DA4-ACF8-E03A96AE890B}" dt="2023-08-11T01:53:36.008" v="5474" actId="14100"/>
          <ac:spMkLst>
            <pc:docMk/>
            <pc:sldMk cId="3493148674" sldId="295"/>
            <ac:spMk id="2" creationId="{CFE5FF3E-7BDD-C82B-7D18-F47FB5263AEE}"/>
          </ac:spMkLst>
        </pc:spChg>
      </pc:sldChg>
      <pc:sldChg chg="addSp delSp modSp del mod">
        <pc:chgData name="DARIO PRAWARA TEH WEI RONG" userId="1332e4ec-ce71-475b-a32a-299703817a3d" providerId="ADAL" clId="{1F30C47D-C0E5-4DA4-ACF8-E03A96AE890B}" dt="2023-08-11T08:04:36.098" v="9029" actId="1076"/>
        <pc:sldMkLst>
          <pc:docMk/>
          <pc:sldMk cId="3493148674" sldId="295"/>
        </pc:sldMkLst>
        <pc:spChg chg="add mod">
          <ac:chgData name="DARIO PRAWARA TEH WEI RONG" userId="1332e4ec-ce71-475b-a32a-299703817a3d" providerId="ADAL" clId="{1F30C47D-C0E5-4DA4-ACF8-E03A96AE890B}" dt="2023-08-11T08:04:36.098" v="9029" actId="1076"/>
          <ac:spMkLst>
            <pc:docMk/>
            <pc:sldMk cId="3493148674" sldId="295"/>
            <ac:spMk id="3" creationId="{B9F4964E-EA3A-ED08-DBC0-10955EC35CF2}"/>
          </ac:spMkLst>
        </pc:spChg>
        <pc:picChg chg="add mod">
          <ac:chgData name="DARIO PRAWARA TEH WEI RONG" userId="1332e4ec-ce71-475b-a32a-299703817a3d" providerId="ADAL" clId="{1F30C47D-C0E5-4DA4-ACF8-E03A96AE890B}" dt="2023-08-11T03:30:49.901" v="5840" actId="1076"/>
          <ac:picMkLst>
            <pc:docMk/>
            <pc:sldMk cId="3493148674" sldId="295"/>
            <ac:picMk id="4098" creationId="{40231231-F43B-EFBE-4300-201F31BE665B}"/>
          </ac:picMkLst>
        </pc:picChg>
        <pc:picChg chg="del">
          <ac:chgData name="DARIO PRAWARA TEH WEI RONG" userId="1332e4ec-ce71-475b-a32a-299703817a3d" providerId="ADAL" clId="{1F30C47D-C0E5-4DA4-ACF8-E03A96AE890B}" dt="2023-08-11T03:30:48.207" v="5839" actId="478"/>
          <ac:picMkLst>
            <pc:docMk/>
            <pc:sldMk cId="3493148674" sldId="295"/>
            <ac:picMk id="8194" creationId="{7A819CB8-4688-24F7-68DC-EF40666DDCF5}"/>
          </ac:picMkLst>
        </pc:picChg>
      </pc:sldChg>
      <pc:sldChg chg="addSp delSp modSp add del mod ord">
        <pc:chgData name="DARIO PRAWARA TEH WEI RONG" userId="1332e4ec-ce71-475b-a32a-299703817a3d" providerId="ADAL" clId="{1F30C47D-C0E5-4DA4-ACF8-E03A96AE890B}" dt="2023-08-11T08:05:34.298" v="9043" actId="47"/>
        <pc:sldMkLst>
          <pc:docMk/>
          <pc:sldMk cId="3790250607" sldId="296"/>
        </pc:sldMkLst>
        <pc:spChg chg="mod">
          <ac:chgData name="DARIO PRAWARA TEH WEI RONG" userId="1332e4ec-ce71-475b-a32a-299703817a3d" providerId="ADAL" clId="{1F30C47D-C0E5-4DA4-ACF8-E03A96AE890B}" dt="2023-08-11T01:53:49.448" v="5485" actId="14100"/>
          <ac:spMkLst>
            <pc:docMk/>
            <pc:sldMk cId="3790250607" sldId="296"/>
            <ac:spMk id="2" creationId="{CFE5FF3E-7BDD-C82B-7D18-F47FB5263AEE}"/>
          </ac:spMkLst>
        </pc:spChg>
        <pc:picChg chg="mod">
          <ac:chgData name="DARIO PRAWARA TEH WEI RONG" userId="1332e4ec-ce71-475b-a32a-299703817a3d" providerId="ADAL" clId="{1F30C47D-C0E5-4DA4-ACF8-E03A96AE890B}" dt="2023-08-11T03:31:58.530" v="5852" actId="14826"/>
          <ac:picMkLst>
            <pc:docMk/>
            <pc:sldMk cId="3790250607" sldId="296"/>
            <ac:picMk id="4" creationId="{4E0AEF75-5A72-584A-B562-146D7960BBA7}"/>
          </ac:picMkLst>
        </pc:picChg>
        <pc:picChg chg="add mod">
          <ac:chgData name="DARIO PRAWARA TEH WEI RONG" userId="1332e4ec-ce71-475b-a32a-299703817a3d" providerId="ADAL" clId="{1F30C47D-C0E5-4DA4-ACF8-E03A96AE890B}" dt="2023-08-11T03:31:34.700" v="5851" actId="1076"/>
          <ac:picMkLst>
            <pc:docMk/>
            <pc:sldMk cId="3790250607" sldId="296"/>
            <ac:picMk id="5122" creationId="{635CE42E-91F7-6F2F-6591-CAF1E3D33C0F}"/>
          </ac:picMkLst>
        </pc:picChg>
        <pc:picChg chg="del">
          <ac:chgData name="DARIO PRAWARA TEH WEI RONG" userId="1332e4ec-ce71-475b-a32a-299703817a3d" providerId="ADAL" clId="{1F30C47D-C0E5-4DA4-ACF8-E03A96AE890B}" dt="2023-08-11T03:31:30.219" v="5849" actId="478"/>
          <ac:picMkLst>
            <pc:docMk/>
            <pc:sldMk cId="3790250607" sldId="296"/>
            <ac:picMk id="11266" creationId="{51FE826A-676D-36BC-7E67-6E1EAE9ED9DE}"/>
          </ac:picMkLst>
        </pc:picChg>
      </pc:sldChg>
      <pc:sldChg chg="addSp delSp modSp add mod ord">
        <pc:chgData name="DARIO PRAWARA TEH WEI RONG" userId="1332e4ec-ce71-475b-a32a-299703817a3d" providerId="ADAL" clId="{1F30C47D-C0E5-4DA4-ACF8-E03A96AE890B}" dt="2023-08-11T11:39:22.667" v="13289" actId="1076"/>
        <pc:sldMkLst>
          <pc:docMk/>
          <pc:sldMk cId="3510638318" sldId="297"/>
        </pc:sldMkLst>
        <pc:spChg chg="mod">
          <ac:chgData name="DARIO PRAWARA TEH WEI RONG" userId="1332e4ec-ce71-475b-a32a-299703817a3d" providerId="ADAL" clId="{1F30C47D-C0E5-4DA4-ACF8-E03A96AE890B}" dt="2023-08-11T01:54:08.066" v="5494" actId="14100"/>
          <ac:spMkLst>
            <pc:docMk/>
            <pc:sldMk cId="3510638318" sldId="297"/>
            <ac:spMk id="2" creationId="{CFE5FF3E-7BDD-C82B-7D18-F47FB5263AEE}"/>
          </ac:spMkLst>
        </pc:spChg>
        <pc:spChg chg="add mod">
          <ac:chgData name="DARIO PRAWARA TEH WEI RONG" userId="1332e4ec-ce71-475b-a32a-299703817a3d" providerId="ADAL" clId="{1F30C47D-C0E5-4DA4-ACF8-E03A96AE890B}" dt="2023-08-11T09:23:55.530" v="11405" actId="20577"/>
          <ac:spMkLst>
            <pc:docMk/>
            <pc:sldMk cId="3510638318" sldId="297"/>
            <ac:spMk id="4" creationId="{37A880B8-DCD8-64E5-F23C-5BF0DAFD9B17}"/>
          </ac:spMkLst>
        </pc:spChg>
        <pc:spChg chg="add del mod">
          <ac:chgData name="DARIO PRAWARA TEH WEI RONG" userId="1332e4ec-ce71-475b-a32a-299703817a3d" providerId="ADAL" clId="{1F30C47D-C0E5-4DA4-ACF8-E03A96AE890B}" dt="2023-08-11T09:53:38.056" v="11608" actId="21"/>
          <ac:spMkLst>
            <pc:docMk/>
            <pc:sldMk cId="3510638318" sldId="297"/>
            <ac:spMk id="6" creationId="{84E2300C-C22C-DCE3-88BF-51C4DFAC1667}"/>
          </ac:spMkLst>
        </pc:spChg>
        <pc:spChg chg="add del mod">
          <ac:chgData name="DARIO PRAWARA TEH WEI RONG" userId="1332e4ec-ce71-475b-a32a-299703817a3d" providerId="ADAL" clId="{1F30C47D-C0E5-4DA4-ACF8-E03A96AE890B}" dt="2023-08-11T09:53:38.056" v="11608" actId="21"/>
          <ac:spMkLst>
            <pc:docMk/>
            <pc:sldMk cId="3510638318" sldId="297"/>
            <ac:spMk id="9" creationId="{B1FEC206-2532-565E-F602-268815A8D07B}"/>
          </ac:spMkLst>
        </pc:spChg>
        <pc:spChg chg="add mod">
          <ac:chgData name="DARIO PRAWARA TEH WEI RONG" userId="1332e4ec-ce71-475b-a32a-299703817a3d" providerId="ADAL" clId="{1F30C47D-C0E5-4DA4-ACF8-E03A96AE890B}" dt="2023-08-11T11:38:06.717" v="13275" actId="20577"/>
          <ac:spMkLst>
            <pc:docMk/>
            <pc:sldMk cId="3510638318" sldId="297"/>
            <ac:spMk id="12" creationId="{9954AF2E-2CB9-9703-EA6D-1AFADBF1961C}"/>
          </ac:spMkLst>
        </pc:spChg>
        <pc:spChg chg="add mod">
          <ac:chgData name="DARIO PRAWARA TEH WEI RONG" userId="1332e4ec-ce71-475b-a32a-299703817a3d" providerId="ADAL" clId="{1F30C47D-C0E5-4DA4-ACF8-E03A96AE890B}" dt="2023-08-11T11:39:22.667" v="13289" actId="1076"/>
          <ac:spMkLst>
            <pc:docMk/>
            <pc:sldMk cId="3510638318" sldId="297"/>
            <ac:spMk id="15" creationId="{03829578-49B7-364C-0E33-651B3198DC0F}"/>
          </ac:spMkLst>
        </pc:spChg>
        <pc:picChg chg="add mod">
          <ac:chgData name="DARIO PRAWARA TEH WEI RONG" userId="1332e4ec-ce71-475b-a32a-299703817a3d" providerId="ADAL" clId="{1F30C47D-C0E5-4DA4-ACF8-E03A96AE890B}" dt="2023-08-11T11:29:28.515" v="13248" actId="14826"/>
          <ac:picMkLst>
            <pc:docMk/>
            <pc:sldMk cId="3510638318" sldId="297"/>
            <ac:picMk id="3" creationId="{9E0B193C-7337-191C-AB34-9391852D8B99}"/>
          </ac:picMkLst>
        </pc:picChg>
        <pc:picChg chg="del">
          <ac:chgData name="DARIO PRAWARA TEH WEI RONG" userId="1332e4ec-ce71-475b-a32a-299703817a3d" providerId="ADAL" clId="{1F30C47D-C0E5-4DA4-ACF8-E03A96AE890B}" dt="2023-08-11T09:23:37.825" v="11399" actId="478"/>
          <ac:picMkLst>
            <pc:docMk/>
            <pc:sldMk cId="3510638318" sldId="297"/>
            <ac:picMk id="5" creationId="{CC43AD28-77CF-2D5B-915A-A67738AE3655}"/>
          </ac:picMkLst>
        </pc:picChg>
        <pc:picChg chg="add del mod">
          <ac:chgData name="DARIO PRAWARA TEH WEI RONG" userId="1332e4ec-ce71-475b-a32a-299703817a3d" providerId="ADAL" clId="{1F30C47D-C0E5-4DA4-ACF8-E03A96AE890B}" dt="2023-08-11T09:53:38.056" v="11608" actId="21"/>
          <ac:picMkLst>
            <pc:docMk/>
            <pc:sldMk cId="3510638318" sldId="297"/>
            <ac:picMk id="8" creationId="{EC4F2968-1DCB-A7C1-B0FD-CDE1F18598E1}"/>
          </ac:picMkLst>
        </pc:picChg>
        <pc:picChg chg="add mod">
          <ac:chgData name="DARIO PRAWARA TEH WEI RONG" userId="1332e4ec-ce71-475b-a32a-299703817a3d" providerId="ADAL" clId="{1F30C47D-C0E5-4DA4-ACF8-E03A96AE890B}" dt="2023-08-11T11:39:19.633" v="13288" actId="1076"/>
          <ac:picMkLst>
            <pc:docMk/>
            <pc:sldMk cId="3510638318" sldId="297"/>
            <ac:picMk id="11" creationId="{415A073E-DEF6-C925-4259-665D6022C897}"/>
          </ac:picMkLst>
        </pc:picChg>
        <pc:picChg chg="add del mod">
          <ac:chgData name="DARIO PRAWARA TEH WEI RONG" userId="1332e4ec-ce71-475b-a32a-299703817a3d" providerId="ADAL" clId="{1F30C47D-C0E5-4DA4-ACF8-E03A96AE890B}" dt="2023-08-11T11:39:06.367" v="13281"/>
          <ac:picMkLst>
            <pc:docMk/>
            <pc:sldMk cId="3510638318" sldId="297"/>
            <ac:picMk id="13" creationId="{62A9AF8A-F866-09F4-A31A-4E46C1DC6D4E}"/>
          </ac:picMkLst>
        </pc:picChg>
        <pc:picChg chg="add del mod">
          <ac:chgData name="DARIO PRAWARA TEH WEI RONG" userId="1332e4ec-ce71-475b-a32a-299703817a3d" providerId="ADAL" clId="{1F30C47D-C0E5-4DA4-ACF8-E03A96AE890B}" dt="2023-08-11T11:39:08.252" v="13283"/>
          <ac:picMkLst>
            <pc:docMk/>
            <pc:sldMk cId="3510638318" sldId="297"/>
            <ac:picMk id="14" creationId="{265EE2C7-280E-CB95-02BC-00E73F13AE86}"/>
          </ac:picMkLst>
        </pc:picChg>
      </pc:sldChg>
      <pc:sldChg chg="addSp delSp modSp add mod ord">
        <pc:chgData name="DARIO PRAWARA TEH WEI RONG" userId="1332e4ec-ce71-475b-a32a-299703817a3d" providerId="ADAL" clId="{1F30C47D-C0E5-4DA4-ACF8-E03A96AE890B}" dt="2023-08-11T14:10:01.615" v="15144" actId="1076"/>
        <pc:sldMkLst>
          <pc:docMk/>
          <pc:sldMk cId="4610705" sldId="298"/>
        </pc:sldMkLst>
        <pc:spChg chg="mod">
          <ac:chgData name="DARIO PRAWARA TEH WEI RONG" userId="1332e4ec-ce71-475b-a32a-299703817a3d" providerId="ADAL" clId="{1F30C47D-C0E5-4DA4-ACF8-E03A96AE890B}" dt="2023-08-11T01:54:22.647" v="5503" actId="14100"/>
          <ac:spMkLst>
            <pc:docMk/>
            <pc:sldMk cId="4610705" sldId="298"/>
            <ac:spMk id="2" creationId="{CFE5FF3E-7BDD-C82B-7D18-F47FB5263AEE}"/>
          </ac:spMkLst>
        </pc:spChg>
        <pc:spChg chg="add mod">
          <ac:chgData name="DARIO PRAWARA TEH WEI RONG" userId="1332e4ec-ce71-475b-a32a-299703817a3d" providerId="ADAL" clId="{1F30C47D-C0E5-4DA4-ACF8-E03A96AE890B}" dt="2023-08-11T14:10:01.615" v="15144" actId="1076"/>
          <ac:spMkLst>
            <pc:docMk/>
            <pc:sldMk cId="4610705" sldId="298"/>
            <ac:spMk id="6" creationId="{AC357A1A-90DB-4E86-6F76-F98621FB3F5D}"/>
          </ac:spMkLst>
        </pc:spChg>
        <pc:spChg chg="add mod">
          <ac:chgData name="DARIO PRAWARA TEH WEI RONG" userId="1332e4ec-ce71-475b-a32a-299703817a3d" providerId="ADAL" clId="{1F30C47D-C0E5-4DA4-ACF8-E03A96AE890B}" dt="2023-08-11T11:43:25.479" v="13833" actId="14100"/>
          <ac:spMkLst>
            <pc:docMk/>
            <pc:sldMk cId="4610705" sldId="298"/>
            <ac:spMk id="7" creationId="{8D683492-B6E4-CE3B-56CB-D2EF826C953C}"/>
          </ac:spMkLst>
        </pc:spChg>
        <pc:picChg chg="add del mod">
          <ac:chgData name="DARIO PRAWARA TEH WEI RONG" userId="1332e4ec-ce71-475b-a32a-299703817a3d" providerId="ADAL" clId="{1F30C47D-C0E5-4DA4-ACF8-E03A96AE890B}" dt="2023-08-11T09:53:52.694" v="11612" actId="21"/>
          <ac:picMkLst>
            <pc:docMk/>
            <pc:sldMk cId="4610705" sldId="298"/>
            <ac:picMk id="4" creationId="{E3CD6A83-5B9F-5BB9-4799-BB83B25BBDB4}"/>
          </ac:picMkLst>
        </pc:picChg>
        <pc:picChg chg="add mod">
          <ac:chgData name="DARIO PRAWARA TEH WEI RONG" userId="1332e4ec-ce71-475b-a32a-299703817a3d" providerId="ADAL" clId="{1F30C47D-C0E5-4DA4-ACF8-E03A96AE890B}" dt="2023-08-11T11:38:49.336" v="13279" actId="1076"/>
          <ac:picMkLst>
            <pc:docMk/>
            <pc:sldMk cId="4610705" sldId="298"/>
            <ac:picMk id="5" creationId="{6CECFA7C-85C0-EA57-58B9-4740C34F5724}"/>
          </ac:picMkLst>
        </pc:picChg>
      </pc:sldChg>
      <pc:sldChg chg="modSp add del mod ord">
        <pc:chgData name="DARIO PRAWARA TEH WEI RONG" userId="1332e4ec-ce71-475b-a32a-299703817a3d" providerId="ADAL" clId="{1F30C47D-C0E5-4DA4-ACF8-E03A96AE890B}" dt="2023-08-11T11:46:49.095" v="13964" actId="47"/>
        <pc:sldMkLst>
          <pc:docMk/>
          <pc:sldMk cId="166529390" sldId="299"/>
        </pc:sldMkLst>
        <pc:spChg chg="mod">
          <ac:chgData name="DARIO PRAWARA TEH WEI RONG" userId="1332e4ec-ce71-475b-a32a-299703817a3d" providerId="ADAL" clId="{1F30C47D-C0E5-4DA4-ACF8-E03A96AE890B}" dt="2023-08-11T01:54:38.083" v="5512" actId="14100"/>
          <ac:spMkLst>
            <pc:docMk/>
            <pc:sldMk cId="166529390" sldId="299"/>
            <ac:spMk id="2" creationId="{CFE5FF3E-7BDD-C82B-7D18-F47FB5263AEE}"/>
          </ac:spMkLst>
        </pc:spChg>
        <pc:spChg chg="mod">
          <ac:chgData name="DARIO PRAWARA TEH WEI RONG" userId="1332e4ec-ce71-475b-a32a-299703817a3d" providerId="ADAL" clId="{1F30C47D-C0E5-4DA4-ACF8-E03A96AE890B}" dt="2023-08-11T09:43:14.196" v="11597" actId="20577"/>
          <ac:spMkLst>
            <pc:docMk/>
            <pc:sldMk cId="166529390" sldId="299"/>
            <ac:spMk id="10" creationId="{69DAB1D9-4222-009D-254C-90E048BF9B59}"/>
          </ac:spMkLst>
        </pc:spChg>
      </pc:sldChg>
      <pc:sldChg chg="addSp delSp modSp add mod ord">
        <pc:chgData name="DARIO PRAWARA TEH WEI RONG" userId="1332e4ec-ce71-475b-a32a-299703817a3d" providerId="ADAL" clId="{1F30C47D-C0E5-4DA4-ACF8-E03A96AE890B}" dt="2023-08-11T11:26:06.066" v="13247"/>
        <pc:sldMkLst>
          <pc:docMk/>
          <pc:sldMk cId="1471090921" sldId="300"/>
        </pc:sldMkLst>
        <pc:spChg chg="mod">
          <ac:chgData name="DARIO PRAWARA TEH WEI RONG" userId="1332e4ec-ce71-475b-a32a-299703817a3d" providerId="ADAL" clId="{1F30C47D-C0E5-4DA4-ACF8-E03A96AE890B}" dt="2023-08-11T01:54:51.809" v="5521" actId="14100"/>
          <ac:spMkLst>
            <pc:docMk/>
            <pc:sldMk cId="1471090921" sldId="300"/>
            <ac:spMk id="2" creationId="{CFE5FF3E-7BDD-C82B-7D18-F47FB5263AEE}"/>
          </ac:spMkLst>
        </pc:spChg>
        <pc:spChg chg="add mod">
          <ac:chgData name="DARIO PRAWARA TEH WEI RONG" userId="1332e4ec-ce71-475b-a32a-299703817a3d" providerId="ADAL" clId="{1F30C47D-C0E5-4DA4-ACF8-E03A96AE890B}" dt="2023-08-11T11:26:06.066" v="13247"/>
          <ac:spMkLst>
            <pc:docMk/>
            <pc:sldMk cId="1471090921" sldId="300"/>
            <ac:spMk id="7" creationId="{7AFF7567-1CA4-6340-EBA2-B46C972F936C}"/>
          </ac:spMkLst>
        </pc:spChg>
        <pc:picChg chg="add del mod">
          <ac:chgData name="DARIO PRAWARA TEH WEI RONG" userId="1332e4ec-ce71-475b-a32a-299703817a3d" providerId="ADAL" clId="{1F30C47D-C0E5-4DA4-ACF8-E03A96AE890B}" dt="2023-08-11T11:24:30.864" v="13234" actId="478"/>
          <ac:picMkLst>
            <pc:docMk/>
            <pc:sldMk cId="1471090921" sldId="300"/>
            <ac:picMk id="3" creationId="{4B8AE948-1349-7D3B-1198-873200099A82}"/>
          </ac:picMkLst>
        </pc:picChg>
        <pc:picChg chg="add del mod">
          <ac:chgData name="DARIO PRAWARA TEH WEI RONG" userId="1332e4ec-ce71-475b-a32a-299703817a3d" providerId="ADAL" clId="{1F30C47D-C0E5-4DA4-ACF8-E03A96AE890B}" dt="2023-08-11T11:25:37.699" v="13245" actId="478"/>
          <ac:picMkLst>
            <pc:docMk/>
            <pc:sldMk cId="1471090921" sldId="300"/>
            <ac:picMk id="4" creationId="{BADB437A-A3CC-8C9B-B005-C6A09258754C}"/>
          </ac:picMkLst>
        </pc:picChg>
        <pc:picChg chg="add mod">
          <ac:chgData name="DARIO PRAWARA TEH WEI RONG" userId="1332e4ec-ce71-475b-a32a-299703817a3d" providerId="ADAL" clId="{1F30C47D-C0E5-4DA4-ACF8-E03A96AE890B}" dt="2023-08-11T11:25:39.501" v="13246" actId="1076"/>
          <ac:picMkLst>
            <pc:docMk/>
            <pc:sldMk cId="1471090921" sldId="300"/>
            <ac:picMk id="6" creationId="{139E2734-F007-3E2C-0E5B-845D5F98CE17}"/>
          </ac:picMkLst>
        </pc:picChg>
        <pc:picChg chg="add mod">
          <ac:chgData name="DARIO PRAWARA TEH WEI RONG" userId="1332e4ec-ce71-475b-a32a-299703817a3d" providerId="ADAL" clId="{1F30C47D-C0E5-4DA4-ACF8-E03A96AE890B}" dt="2023-08-11T11:24:48.450" v="13237" actId="1076"/>
          <ac:picMkLst>
            <pc:docMk/>
            <pc:sldMk cId="1471090921" sldId="300"/>
            <ac:picMk id="23554" creationId="{9EB7BBE6-92E0-7982-35DB-FEC3C3CA3798}"/>
          </ac:picMkLst>
        </pc:picChg>
      </pc:sldChg>
      <pc:sldChg chg="addSp delSp modSp add del mod ord">
        <pc:chgData name="DARIO PRAWARA TEH WEI RONG" userId="1332e4ec-ce71-475b-a32a-299703817a3d" providerId="ADAL" clId="{1F30C47D-C0E5-4DA4-ACF8-E03A96AE890B}" dt="2023-08-11T08:07:04.670" v="9123" actId="47"/>
        <pc:sldMkLst>
          <pc:docMk/>
          <pc:sldMk cId="951082998" sldId="301"/>
        </pc:sldMkLst>
        <pc:spChg chg="mod">
          <ac:chgData name="DARIO PRAWARA TEH WEI RONG" userId="1332e4ec-ce71-475b-a32a-299703817a3d" providerId="ADAL" clId="{1F30C47D-C0E5-4DA4-ACF8-E03A96AE890B}" dt="2023-08-11T01:55:13.320" v="5545" actId="14100"/>
          <ac:spMkLst>
            <pc:docMk/>
            <pc:sldMk cId="951082998" sldId="301"/>
            <ac:spMk id="2" creationId="{CFE5FF3E-7BDD-C82B-7D18-F47FB5263AEE}"/>
          </ac:spMkLst>
        </pc:spChg>
        <pc:spChg chg="add del mod">
          <ac:chgData name="DARIO PRAWARA TEH WEI RONG" userId="1332e4ec-ce71-475b-a32a-299703817a3d" providerId="ADAL" clId="{1F30C47D-C0E5-4DA4-ACF8-E03A96AE890B}" dt="2023-08-11T07:52:53.555" v="8341"/>
          <ac:spMkLst>
            <pc:docMk/>
            <pc:sldMk cId="951082998" sldId="301"/>
            <ac:spMk id="3" creationId="{91951918-9CE8-DBB7-C51B-19BD445AEDA4}"/>
          </ac:spMkLst>
        </pc:spChg>
        <pc:picChg chg="del">
          <ac:chgData name="DARIO PRAWARA TEH WEI RONG" userId="1332e4ec-ce71-475b-a32a-299703817a3d" providerId="ADAL" clId="{1F30C47D-C0E5-4DA4-ACF8-E03A96AE890B}" dt="2023-08-11T03:32:50.676" v="5862" actId="478"/>
          <ac:picMkLst>
            <pc:docMk/>
            <pc:sldMk cId="951082998" sldId="301"/>
            <ac:picMk id="3074" creationId="{6809F0B1-7D10-1AE4-F9D8-0FA1B4347EBA}"/>
          </ac:picMkLst>
        </pc:picChg>
        <pc:picChg chg="add del mod">
          <ac:chgData name="DARIO PRAWARA TEH WEI RONG" userId="1332e4ec-ce71-475b-a32a-299703817a3d" providerId="ADAL" clId="{1F30C47D-C0E5-4DA4-ACF8-E03A96AE890B}" dt="2023-08-11T08:06:46.645" v="9115" actId="21"/>
          <ac:picMkLst>
            <pc:docMk/>
            <pc:sldMk cId="951082998" sldId="301"/>
            <ac:picMk id="6146" creationId="{62D0B5F9-BF5C-1D71-9186-367A2D79AE6C}"/>
          </ac:picMkLst>
        </pc:picChg>
      </pc:sldChg>
      <pc:sldChg chg="addSp delSp modSp add del mod ord">
        <pc:chgData name="DARIO PRAWARA TEH WEI RONG" userId="1332e4ec-ce71-475b-a32a-299703817a3d" providerId="ADAL" clId="{1F30C47D-C0E5-4DA4-ACF8-E03A96AE890B}" dt="2023-08-11T08:12:19.791" v="9512" actId="47"/>
        <pc:sldMkLst>
          <pc:docMk/>
          <pc:sldMk cId="1916260902" sldId="302"/>
        </pc:sldMkLst>
        <pc:spChg chg="mod">
          <ac:chgData name="DARIO PRAWARA TEH WEI RONG" userId="1332e4ec-ce71-475b-a32a-299703817a3d" providerId="ADAL" clId="{1F30C47D-C0E5-4DA4-ACF8-E03A96AE890B}" dt="2023-08-11T01:55:43.168" v="5570" actId="20577"/>
          <ac:spMkLst>
            <pc:docMk/>
            <pc:sldMk cId="1916260902" sldId="302"/>
            <ac:spMk id="2" creationId="{CFE5FF3E-7BDD-C82B-7D18-F47FB5263AEE}"/>
          </ac:spMkLst>
        </pc:spChg>
        <pc:picChg chg="del">
          <ac:chgData name="DARIO PRAWARA TEH WEI RONG" userId="1332e4ec-ce71-475b-a32a-299703817a3d" providerId="ADAL" clId="{1F30C47D-C0E5-4DA4-ACF8-E03A96AE890B}" dt="2023-08-11T03:33:15.078" v="5871" actId="478"/>
          <ac:picMkLst>
            <pc:docMk/>
            <pc:sldMk cId="1916260902" sldId="302"/>
            <ac:picMk id="6146" creationId="{875FE47C-B950-C599-508B-142D0AEE7F09}"/>
          </ac:picMkLst>
        </pc:picChg>
        <pc:picChg chg="add del mod">
          <ac:chgData name="DARIO PRAWARA TEH WEI RONG" userId="1332e4ec-ce71-475b-a32a-299703817a3d" providerId="ADAL" clId="{1F30C47D-C0E5-4DA4-ACF8-E03A96AE890B}" dt="2023-08-11T08:12:18.032" v="9511" actId="478"/>
          <ac:picMkLst>
            <pc:docMk/>
            <pc:sldMk cId="1916260902" sldId="302"/>
            <ac:picMk id="7170" creationId="{B176267F-9EC5-95CE-8B51-5713DC0B266B}"/>
          </ac:picMkLst>
        </pc:picChg>
      </pc:sldChg>
      <pc:sldChg chg="addSp delSp modSp add del mod ord">
        <pc:chgData name="DARIO PRAWARA TEH WEI RONG" userId="1332e4ec-ce71-475b-a32a-299703817a3d" providerId="ADAL" clId="{1F30C47D-C0E5-4DA4-ACF8-E03A96AE890B}" dt="2023-08-11T09:12:05.261" v="10910" actId="47"/>
        <pc:sldMkLst>
          <pc:docMk/>
          <pc:sldMk cId="4002193970" sldId="303"/>
        </pc:sldMkLst>
        <pc:spChg chg="mod">
          <ac:chgData name="DARIO PRAWARA TEH WEI RONG" userId="1332e4ec-ce71-475b-a32a-299703817a3d" providerId="ADAL" clId="{1F30C47D-C0E5-4DA4-ACF8-E03A96AE890B}" dt="2023-08-11T01:55:57.615" v="5600" actId="20577"/>
          <ac:spMkLst>
            <pc:docMk/>
            <pc:sldMk cId="4002193970" sldId="303"/>
            <ac:spMk id="2" creationId="{CFE5FF3E-7BDD-C82B-7D18-F47FB5263AEE}"/>
          </ac:spMkLst>
        </pc:spChg>
        <pc:picChg chg="mod modCrop">
          <ac:chgData name="DARIO PRAWARA TEH WEI RONG" userId="1332e4ec-ce71-475b-a32a-299703817a3d" providerId="ADAL" clId="{1F30C47D-C0E5-4DA4-ACF8-E03A96AE890B}" dt="2023-08-11T03:34:35.604" v="5887" actId="1076"/>
          <ac:picMkLst>
            <pc:docMk/>
            <pc:sldMk cId="4002193970" sldId="303"/>
            <ac:picMk id="4" creationId="{EB6EBD95-DB8B-5BAE-FDDC-255616C4B1B1}"/>
          </ac:picMkLst>
        </pc:picChg>
        <pc:picChg chg="add del mod">
          <ac:chgData name="DARIO PRAWARA TEH WEI RONG" userId="1332e4ec-ce71-475b-a32a-299703817a3d" providerId="ADAL" clId="{1F30C47D-C0E5-4DA4-ACF8-E03A96AE890B}" dt="2023-08-11T03:33:48.792" v="5878" actId="478"/>
          <ac:picMkLst>
            <pc:docMk/>
            <pc:sldMk cId="4002193970" sldId="303"/>
            <ac:picMk id="5" creationId="{02FE6B13-931B-D585-8C23-CA675F4FBB4A}"/>
          </ac:picMkLst>
        </pc:picChg>
        <pc:picChg chg="del">
          <ac:chgData name="DARIO PRAWARA TEH WEI RONG" userId="1332e4ec-ce71-475b-a32a-299703817a3d" providerId="ADAL" clId="{1F30C47D-C0E5-4DA4-ACF8-E03A96AE890B}" dt="2023-08-11T03:34:31.368" v="5885" actId="478"/>
          <ac:picMkLst>
            <pc:docMk/>
            <pc:sldMk cId="4002193970" sldId="303"/>
            <ac:picMk id="7170" creationId="{2C40F0CB-69E7-591A-A220-6B2CED288B13}"/>
          </ac:picMkLst>
        </pc:picChg>
        <pc:picChg chg="add mod">
          <ac:chgData name="DARIO PRAWARA TEH WEI RONG" userId="1332e4ec-ce71-475b-a32a-299703817a3d" providerId="ADAL" clId="{1F30C47D-C0E5-4DA4-ACF8-E03A96AE890B}" dt="2023-08-11T03:34:33.627" v="5886" actId="1076"/>
          <ac:picMkLst>
            <pc:docMk/>
            <pc:sldMk cId="4002193970" sldId="303"/>
            <ac:picMk id="8194" creationId="{652926BB-15A4-CB2E-6DCC-7038532466CD}"/>
          </ac:picMkLst>
        </pc:picChg>
      </pc:sldChg>
      <pc:sldChg chg="addSp delSp modSp add del mod ord">
        <pc:chgData name="DARIO PRAWARA TEH WEI RONG" userId="1332e4ec-ce71-475b-a32a-299703817a3d" providerId="ADAL" clId="{1F30C47D-C0E5-4DA4-ACF8-E03A96AE890B}" dt="2023-08-11T12:12:37.177" v="14327" actId="47"/>
        <pc:sldMkLst>
          <pc:docMk/>
          <pc:sldMk cId="2209415471" sldId="304"/>
        </pc:sldMkLst>
        <pc:spChg chg="mod">
          <ac:chgData name="DARIO PRAWARA TEH WEI RONG" userId="1332e4ec-ce71-475b-a32a-299703817a3d" providerId="ADAL" clId="{1F30C47D-C0E5-4DA4-ACF8-E03A96AE890B}" dt="2023-08-11T01:56:20.792" v="5633" actId="14100"/>
          <ac:spMkLst>
            <pc:docMk/>
            <pc:sldMk cId="2209415471" sldId="304"/>
            <ac:spMk id="2" creationId="{CFE5FF3E-7BDD-C82B-7D18-F47FB5263AEE}"/>
          </ac:spMkLst>
        </pc:spChg>
        <pc:picChg chg="add del mod">
          <ac:chgData name="DARIO PRAWARA TEH WEI RONG" userId="1332e4ec-ce71-475b-a32a-299703817a3d" providerId="ADAL" clId="{1F30C47D-C0E5-4DA4-ACF8-E03A96AE890B}" dt="2023-08-11T12:12:17.579" v="14318" actId="21"/>
          <ac:picMkLst>
            <pc:docMk/>
            <pc:sldMk cId="2209415471" sldId="304"/>
            <ac:picMk id="4" creationId="{B165B864-5D47-D40E-A22D-E689EE867A6F}"/>
          </ac:picMkLst>
        </pc:picChg>
        <pc:picChg chg="add mod">
          <ac:chgData name="DARIO PRAWARA TEH WEI RONG" userId="1332e4ec-ce71-475b-a32a-299703817a3d" providerId="ADAL" clId="{1F30C47D-C0E5-4DA4-ACF8-E03A96AE890B}" dt="2023-08-11T12:11:46.084" v="14309" actId="1076"/>
          <ac:picMkLst>
            <pc:docMk/>
            <pc:sldMk cId="2209415471" sldId="304"/>
            <ac:picMk id="6" creationId="{C794BE27-A872-9101-98FB-3FB921CF4A26}"/>
          </ac:picMkLst>
        </pc:picChg>
      </pc:sldChg>
      <pc:sldChg chg="addSp delSp modSp add mod ord">
        <pc:chgData name="DARIO PRAWARA TEH WEI RONG" userId="1332e4ec-ce71-475b-a32a-299703817a3d" providerId="ADAL" clId="{1F30C47D-C0E5-4DA4-ACF8-E03A96AE890B}" dt="2023-08-11T12:14:34.711" v="14678" actId="1076"/>
        <pc:sldMkLst>
          <pc:docMk/>
          <pc:sldMk cId="1660304143" sldId="305"/>
        </pc:sldMkLst>
        <pc:spChg chg="mod">
          <ac:chgData name="DARIO PRAWARA TEH WEI RONG" userId="1332e4ec-ce71-475b-a32a-299703817a3d" providerId="ADAL" clId="{1F30C47D-C0E5-4DA4-ACF8-E03A96AE890B}" dt="2023-08-11T01:56:41.959" v="5662" actId="20577"/>
          <ac:spMkLst>
            <pc:docMk/>
            <pc:sldMk cId="1660304143" sldId="305"/>
            <ac:spMk id="2" creationId="{CFE5FF3E-7BDD-C82B-7D18-F47FB5263AEE}"/>
          </ac:spMkLst>
        </pc:spChg>
        <pc:spChg chg="add mod">
          <ac:chgData name="DARIO PRAWARA TEH WEI RONG" userId="1332e4ec-ce71-475b-a32a-299703817a3d" providerId="ADAL" clId="{1F30C47D-C0E5-4DA4-ACF8-E03A96AE890B}" dt="2023-08-11T12:14:34.711" v="14678" actId="1076"/>
          <ac:spMkLst>
            <pc:docMk/>
            <pc:sldMk cId="1660304143" sldId="305"/>
            <ac:spMk id="3" creationId="{5CBEB2B3-B489-73FA-0A37-D6354534154A}"/>
          </ac:spMkLst>
        </pc:spChg>
        <pc:picChg chg="del">
          <ac:chgData name="DARIO PRAWARA TEH WEI RONG" userId="1332e4ec-ce71-475b-a32a-299703817a3d" providerId="ADAL" clId="{1F30C47D-C0E5-4DA4-ACF8-E03A96AE890B}" dt="2023-08-11T03:35:01.563" v="5895" actId="478"/>
          <ac:picMkLst>
            <pc:docMk/>
            <pc:sldMk cId="1660304143" sldId="305"/>
            <ac:picMk id="8194" creationId="{7A819CB8-4688-24F7-68DC-EF40666DDCF5}"/>
          </ac:picMkLst>
        </pc:picChg>
        <pc:picChg chg="add mod">
          <ac:chgData name="DARIO PRAWARA TEH WEI RONG" userId="1332e4ec-ce71-475b-a32a-299703817a3d" providerId="ADAL" clId="{1F30C47D-C0E5-4DA4-ACF8-E03A96AE890B}" dt="2023-08-11T08:19:49.800" v="9705" actId="1076"/>
          <ac:picMkLst>
            <pc:docMk/>
            <pc:sldMk cId="1660304143" sldId="305"/>
            <ac:picMk id="9218" creationId="{59B6318C-BEA5-F1CE-CCE8-A4EAC4089A42}"/>
          </ac:picMkLst>
        </pc:picChg>
      </pc:sldChg>
      <pc:sldChg chg="addSp delSp modSp add del mod ord">
        <pc:chgData name="DARIO PRAWARA TEH WEI RONG" userId="1332e4ec-ce71-475b-a32a-299703817a3d" providerId="ADAL" clId="{1F30C47D-C0E5-4DA4-ACF8-E03A96AE890B}" dt="2023-08-11T08:26:39.611" v="9826" actId="47"/>
        <pc:sldMkLst>
          <pc:docMk/>
          <pc:sldMk cId="2334703620" sldId="306"/>
        </pc:sldMkLst>
        <pc:spChg chg="mod">
          <ac:chgData name="DARIO PRAWARA TEH WEI RONG" userId="1332e4ec-ce71-475b-a32a-299703817a3d" providerId="ADAL" clId="{1F30C47D-C0E5-4DA4-ACF8-E03A96AE890B}" dt="2023-08-11T01:57:00.152" v="5700" actId="14100"/>
          <ac:spMkLst>
            <pc:docMk/>
            <pc:sldMk cId="2334703620" sldId="306"/>
            <ac:spMk id="2" creationId="{CFE5FF3E-7BDD-C82B-7D18-F47FB5263AEE}"/>
          </ac:spMkLst>
        </pc:spChg>
        <pc:picChg chg="mod">
          <ac:chgData name="DARIO PRAWARA TEH WEI RONG" userId="1332e4ec-ce71-475b-a32a-299703817a3d" providerId="ADAL" clId="{1F30C47D-C0E5-4DA4-ACF8-E03A96AE890B}" dt="2023-08-11T03:36:01.218" v="5913" actId="14826"/>
          <ac:picMkLst>
            <pc:docMk/>
            <pc:sldMk cId="2334703620" sldId="306"/>
            <ac:picMk id="4" creationId="{4E0AEF75-5A72-584A-B562-146D7960BBA7}"/>
          </ac:picMkLst>
        </pc:picChg>
        <pc:picChg chg="add del mod">
          <ac:chgData name="DARIO PRAWARA TEH WEI RONG" userId="1332e4ec-ce71-475b-a32a-299703817a3d" providerId="ADAL" clId="{1F30C47D-C0E5-4DA4-ACF8-E03A96AE890B}" dt="2023-08-11T03:35:51.468" v="5912" actId="478"/>
          <ac:picMkLst>
            <pc:docMk/>
            <pc:sldMk cId="2334703620" sldId="306"/>
            <ac:picMk id="5" creationId="{7BA1DD77-162B-1D24-2208-E828C4C60C80}"/>
          </ac:picMkLst>
        </pc:picChg>
        <pc:picChg chg="add mod">
          <ac:chgData name="DARIO PRAWARA TEH WEI RONG" userId="1332e4ec-ce71-475b-a32a-299703817a3d" providerId="ADAL" clId="{1F30C47D-C0E5-4DA4-ACF8-E03A96AE890B}" dt="2023-08-11T03:35:42.963" v="5907" actId="1076"/>
          <ac:picMkLst>
            <pc:docMk/>
            <pc:sldMk cId="2334703620" sldId="306"/>
            <ac:picMk id="10242" creationId="{5B5D8079-E32D-D92B-D88B-DAF312EBAAEA}"/>
          </ac:picMkLst>
        </pc:picChg>
        <pc:picChg chg="del">
          <ac:chgData name="DARIO PRAWARA TEH WEI RONG" userId="1332e4ec-ce71-475b-a32a-299703817a3d" providerId="ADAL" clId="{1F30C47D-C0E5-4DA4-ACF8-E03A96AE890B}" dt="2023-08-11T03:35:40.677" v="5906" actId="478"/>
          <ac:picMkLst>
            <pc:docMk/>
            <pc:sldMk cId="2334703620" sldId="306"/>
            <ac:picMk id="11266" creationId="{51FE826A-676D-36BC-7E67-6E1EAE9ED9DE}"/>
          </ac:picMkLst>
        </pc:picChg>
      </pc:sldChg>
      <pc:sldChg chg="addSp delSp modSp add del mod ord">
        <pc:chgData name="DARIO PRAWARA TEH WEI RONG" userId="1332e4ec-ce71-475b-a32a-299703817a3d" providerId="ADAL" clId="{1F30C47D-C0E5-4DA4-ACF8-E03A96AE890B}" dt="2023-08-11T14:08:53.411" v="15108" actId="47"/>
        <pc:sldMkLst>
          <pc:docMk/>
          <pc:sldMk cId="735385792" sldId="307"/>
        </pc:sldMkLst>
        <pc:spChg chg="mod">
          <ac:chgData name="DARIO PRAWARA TEH WEI RONG" userId="1332e4ec-ce71-475b-a32a-299703817a3d" providerId="ADAL" clId="{1F30C47D-C0E5-4DA4-ACF8-E03A96AE890B}" dt="2023-08-11T01:57:16.183" v="5722" actId="14100"/>
          <ac:spMkLst>
            <pc:docMk/>
            <pc:sldMk cId="735385792" sldId="307"/>
            <ac:spMk id="2" creationId="{CFE5FF3E-7BDD-C82B-7D18-F47FB5263AEE}"/>
          </ac:spMkLst>
        </pc:spChg>
        <pc:picChg chg="add del mod">
          <ac:chgData name="DARIO PRAWARA TEH WEI RONG" userId="1332e4ec-ce71-475b-a32a-299703817a3d" providerId="ADAL" clId="{1F30C47D-C0E5-4DA4-ACF8-E03A96AE890B}" dt="2023-08-11T14:06:05.559" v="14785" actId="21"/>
          <ac:picMkLst>
            <pc:docMk/>
            <pc:sldMk cId="735385792" sldId="307"/>
            <ac:picMk id="4" creationId="{E18F42BF-66AE-F6C0-BA7C-AD0B46AB249C}"/>
          </ac:picMkLst>
        </pc:picChg>
        <pc:picChg chg="del">
          <ac:chgData name="DARIO PRAWARA TEH WEI RONG" userId="1332e4ec-ce71-475b-a32a-299703817a3d" providerId="ADAL" clId="{1F30C47D-C0E5-4DA4-ACF8-E03A96AE890B}" dt="2023-08-11T12:09:30.119" v="14278" actId="478"/>
          <ac:picMkLst>
            <pc:docMk/>
            <pc:sldMk cId="735385792" sldId="307"/>
            <ac:picMk id="5" creationId="{CC43AD28-77CF-2D5B-915A-A67738AE3655}"/>
          </ac:picMkLst>
        </pc:picChg>
        <pc:picChg chg="add del mod">
          <ac:chgData name="DARIO PRAWARA TEH WEI RONG" userId="1332e4ec-ce71-475b-a32a-299703817a3d" providerId="ADAL" clId="{1F30C47D-C0E5-4DA4-ACF8-E03A96AE890B}" dt="2023-08-11T14:05:02.194" v="14770" actId="478"/>
          <ac:picMkLst>
            <pc:docMk/>
            <pc:sldMk cId="735385792" sldId="307"/>
            <ac:picMk id="7" creationId="{C4A3ED77-80B2-B127-C8E8-199D98749D41}"/>
          </ac:picMkLst>
        </pc:picChg>
        <pc:picChg chg="add mod">
          <ac:chgData name="DARIO PRAWARA TEH WEI RONG" userId="1332e4ec-ce71-475b-a32a-299703817a3d" providerId="ADAL" clId="{1F30C47D-C0E5-4DA4-ACF8-E03A96AE890B}" dt="2023-08-11T14:05:13.084" v="14775" actId="14100"/>
          <ac:picMkLst>
            <pc:docMk/>
            <pc:sldMk cId="735385792" sldId="307"/>
            <ac:picMk id="9" creationId="{28AC7901-6890-1A16-0335-5DDD9DA08FF8}"/>
          </ac:picMkLst>
        </pc:picChg>
      </pc:sldChg>
      <pc:sldChg chg="modSp add del mod ord">
        <pc:chgData name="DARIO PRAWARA TEH WEI RONG" userId="1332e4ec-ce71-475b-a32a-299703817a3d" providerId="ADAL" clId="{1F30C47D-C0E5-4DA4-ACF8-E03A96AE890B}" dt="2023-08-11T12:25:21.684" v="14690" actId="47"/>
        <pc:sldMkLst>
          <pc:docMk/>
          <pc:sldMk cId="678344428" sldId="308"/>
        </pc:sldMkLst>
        <pc:spChg chg="mod">
          <ac:chgData name="DARIO PRAWARA TEH WEI RONG" userId="1332e4ec-ce71-475b-a32a-299703817a3d" providerId="ADAL" clId="{1F30C47D-C0E5-4DA4-ACF8-E03A96AE890B}" dt="2023-08-11T01:57:34.999" v="5750" actId="14100"/>
          <ac:spMkLst>
            <pc:docMk/>
            <pc:sldMk cId="678344428" sldId="308"/>
            <ac:spMk id="2" creationId="{CFE5FF3E-7BDD-C82B-7D18-F47FB5263AEE}"/>
          </ac:spMkLst>
        </pc:spChg>
      </pc:sldChg>
      <pc:sldChg chg="modSp add del mod ord">
        <pc:chgData name="DARIO PRAWARA TEH WEI RONG" userId="1332e4ec-ce71-475b-a32a-299703817a3d" providerId="ADAL" clId="{1F30C47D-C0E5-4DA4-ACF8-E03A96AE890B}" dt="2023-08-11T13:49:24.477" v="14691" actId="47"/>
        <pc:sldMkLst>
          <pc:docMk/>
          <pc:sldMk cId="4163043841" sldId="309"/>
        </pc:sldMkLst>
        <pc:spChg chg="mod">
          <ac:chgData name="DARIO PRAWARA TEH WEI RONG" userId="1332e4ec-ce71-475b-a32a-299703817a3d" providerId="ADAL" clId="{1F30C47D-C0E5-4DA4-ACF8-E03A96AE890B}" dt="2023-08-11T01:57:52.758" v="5772" actId="14100"/>
          <ac:spMkLst>
            <pc:docMk/>
            <pc:sldMk cId="4163043841" sldId="309"/>
            <ac:spMk id="2" creationId="{CFE5FF3E-7BDD-C82B-7D18-F47FB5263AEE}"/>
          </ac:spMkLst>
        </pc:spChg>
        <pc:spChg chg="mod">
          <ac:chgData name="DARIO PRAWARA TEH WEI RONG" userId="1332e4ec-ce71-475b-a32a-299703817a3d" providerId="ADAL" clId="{1F30C47D-C0E5-4DA4-ACF8-E03A96AE890B}" dt="2023-08-11T11:04:03.504" v="13177" actId="20577"/>
          <ac:spMkLst>
            <pc:docMk/>
            <pc:sldMk cId="4163043841" sldId="309"/>
            <ac:spMk id="10" creationId="{69DAB1D9-4222-009D-254C-90E048BF9B59}"/>
          </ac:spMkLst>
        </pc:spChg>
      </pc:sldChg>
      <pc:sldChg chg="addSp delSp modSp add del mod ord">
        <pc:chgData name="DARIO PRAWARA TEH WEI RONG" userId="1332e4ec-ce71-475b-a32a-299703817a3d" providerId="ADAL" clId="{1F30C47D-C0E5-4DA4-ACF8-E03A96AE890B}" dt="2023-08-11T14:17:09.676" v="15207" actId="47"/>
        <pc:sldMkLst>
          <pc:docMk/>
          <pc:sldMk cId="908365085" sldId="310"/>
        </pc:sldMkLst>
        <pc:spChg chg="mod">
          <ac:chgData name="DARIO PRAWARA TEH WEI RONG" userId="1332e4ec-ce71-475b-a32a-299703817a3d" providerId="ADAL" clId="{1F30C47D-C0E5-4DA4-ACF8-E03A96AE890B}" dt="2023-08-11T01:58:07.014" v="5795" actId="20577"/>
          <ac:spMkLst>
            <pc:docMk/>
            <pc:sldMk cId="908365085" sldId="310"/>
            <ac:spMk id="2" creationId="{CFE5FF3E-7BDD-C82B-7D18-F47FB5263AEE}"/>
          </ac:spMkLst>
        </pc:spChg>
        <pc:picChg chg="add del">
          <ac:chgData name="DARIO PRAWARA TEH WEI RONG" userId="1332e4ec-ce71-475b-a32a-299703817a3d" providerId="ADAL" clId="{1F30C47D-C0E5-4DA4-ACF8-E03A96AE890B}" dt="2023-08-11T03:36:08.761" v="5915" actId="478"/>
          <ac:picMkLst>
            <pc:docMk/>
            <pc:sldMk cId="908365085" sldId="310"/>
            <ac:picMk id="4" creationId="{B199287F-9FC7-C392-4953-E3BB93BE9283}"/>
          </ac:picMkLst>
        </pc:picChg>
        <pc:picChg chg="add del mod">
          <ac:chgData name="DARIO PRAWARA TEH WEI RONG" userId="1332e4ec-ce71-475b-a32a-299703817a3d" providerId="ADAL" clId="{1F30C47D-C0E5-4DA4-ACF8-E03A96AE890B}" dt="2023-08-11T14:10:16.022" v="15148" actId="21"/>
          <ac:picMkLst>
            <pc:docMk/>
            <pc:sldMk cId="908365085" sldId="310"/>
            <ac:picMk id="27650" creationId="{01701D4C-0D44-1FC3-1065-7E8E1B647E64}"/>
          </ac:picMkLst>
        </pc:picChg>
      </pc:sldChg>
      <pc:sldChg chg="addSp delSp modSp add mod">
        <pc:chgData name="DARIO PRAWARA TEH WEI RONG" userId="1332e4ec-ce71-475b-a32a-299703817a3d" providerId="ADAL" clId="{1F30C47D-C0E5-4DA4-ACF8-E03A96AE890B}" dt="2023-08-11T14:28:10.496" v="15642" actId="164"/>
        <pc:sldMkLst>
          <pc:docMk/>
          <pc:sldMk cId="1634070039" sldId="311"/>
        </pc:sldMkLst>
        <pc:spChg chg="del mod">
          <ac:chgData name="DARIO PRAWARA TEH WEI RONG" userId="1332e4ec-ce71-475b-a32a-299703817a3d" providerId="ADAL" clId="{1F30C47D-C0E5-4DA4-ACF8-E03A96AE890B}" dt="2023-08-11T03:36:15.435" v="5921" actId="478"/>
          <ac:spMkLst>
            <pc:docMk/>
            <pc:sldMk cId="1634070039" sldId="311"/>
            <ac:spMk id="2" creationId="{CFE5FF3E-7BDD-C82B-7D18-F47FB5263AEE}"/>
          </ac:spMkLst>
        </pc:spChg>
        <pc:spChg chg="add mod">
          <ac:chgData name="DARIO PRAWARA TEH WEI RONG" userId="1332e4ec-ce71-475b-a32a-299703817a3d" providerId="ADAL" clId="{1F30C47D-C0E5-4DA4-ACF8-E03A96AE890B}" dt="2023-08-11T14:28:10.496" v="15642" actId="164"/>
          <ac:spMkLst>
            <pc:docMk/>
            <pc:sldMk cId="1634070039" sldId="311"/>
            <ac:spMk id="4" creationId="{04E0C016-69FB-DA55-4566-3A1332E12304}"/>
          </ac:spMkLst>
        </pc:spChg>
        <pc:spChg chg="add mod">
          <ac:chgData name="DARIO PRAWARA TEH WEI RONG" userId="1332e4ec-ce71-475b-a32a-299703817a3d" providerId="ADAL" clId="{1F30C47D-C0E5-4DA4-ACF8-E03A96AE890B}" dt="2023-08-11T14:28:10.496" v="15642" actId="164"/>
          <ac:spMkLst>
            <pc:docMk/>
            <pc:sldMk cId="1634070039" sldId="311"/>
            <ac:spMk id="5" creationId="{E43A9BEF-298B-BFB8-DEE4-5502282900C5}"/>
          </ac:spMkLst>
        </pc:spChg>
        <pc:spChg chg="add mod">
          <ac:chgData name="DARIO PRAWARA TEH WEI RONG" userId="1332e4ec-ce71-475b-a32a-299703817a3d" providerId="ADAL" clId="{1F30C47D-C0E5-4DA4-ACF8-E03A96AE890B}" dt="2023-08-11T14:28:10.496" v="15642" actId="164"/>
          <ac:spMkLst>
            <pc:docMk/>
            <pc:sldMk cId="1634070039" sldId="311"/>
            <ac:spMk id="6" creationId="{40FF7B17-0CC4-F7D3-B443-DA1417EDC570}"/>
          </ac:spMkLst>
        </pc:spChg>
        <pc:spChg chg="add mod">
          <ac:chgData name="DARIO PRAWARA TEH WEI RONG" userId="1332e4ec-ce71-475b-a32a-299703817a3d" providerId="ADAL" clId="{1F30C47D-C0E5-4DA4-ACF8-E03A96AE890B}" dt="2023-08-11T14:28:10.496" v="15642" actId="164"/>
          <ac:spMkLst>
            <pc:docMk/>
            <pc:sldMk cId="1634070039" sldId="311"/>
            <ac:spMk id="8" creationId="{4A1905E1-916A-B2D2-E7E1-12BA3E160928}"/>
          </ac:spMkLst>
        </pc:spChg>
        <pc:spChg chg="add mod">
          <ac:chgData name="DARIO PRAWARA TEH WEI RONG" userId="1332e4ec-ce71-475b-a32a-299703817a3d" providerId="ADAL" clId="{1F30C47D-C0E5-4DA4-ACF8-E03A96AE890B}" dt="2023-08-11T14:28:10.496" v="15642" actId="164"/>
          <ac:spMkLst>
            <pc:docMk/>
            <pc:sldMk cId="1634070039" sldId="311"/>
            <ac:spMk id="9" creationId="{FF68E503-0390-2634-FA22-1FF3E369772D}"/>
          </ac:spMkLst>
        </pc:spChg>
        <pc:spChg chg="mod">
          <ac:chgData name="DARIO PRAWARA TEH WEI RONG" userId="1332e4ec-ce71-475b-a32a-299703817a3d" providerId="ADAL" clId="{1F30C47D-C0E5-4DA4-ACF8-E03A96AE890B}" dt="2023-08-11T14:22:02.508" v="15392" actId="1076"/>
          <ac:spMkLst>
            <pc:docMk/>
            <pc:sldMk cId="1634070039" sldId="311"/>
            <ac:spMk id="10" creationId="{69DAB1D9-4222-009D-254C-90E048BF9B59}"/>
          </ac:spMkLst>
        </pc:spChg>
        <pc:spChg chg="add mod">
          <ac:chgData name="DARIO PRAWARA TEH WEI RONG" userId="1332e4ec-ce71-475b-a32a-299703817a3d" providerId="ADAL" clId="{1F30C47D-C0E5-4DA4-ACF8-E03A96AE890B}" dt="2023-08-11T14:28:10.496" v="15642" actId="164"/>
          <ac:spMkLst>
            <pc:docMk/>
            <pc:sldMk cId="1634070039" sldId="311"/>
            <ac:spMk id="11" creationId="{88E349BB-9848-C474-6886-7033803CE23B}"/>
          </ac:spMkLst>
        </pc:spChg>
        <pc:grpChg chg="add mod">
          <ac:chgData name="DARIO PRAWARA TEH WEI RONG" userId="1332e4ec-ce71-475b-a32a-299703817a3d" providerId="ADAL" clId="{1F30C47D-C0E5-4DA4-ACF8-E03A96AE890B}" dt="2023-08-11T14:28:10.496" v="15642" actId="164"/>
          <ac:grpSpMkLst>
            <pc:docMk/>
            <pc:sldMk cId="1634070039" sldId="311"/>
            <ac:grpSpMk id="12" creationId="{9B0F2AB5-6BA2-6733-64D8-76DB423BE24C}"/>
          </ac:grpSpMkLst>
        </pc:grpChg>
        <pc:picChg chg="add mod">
          <ac:chgData name="DARIO PRAWARA TEH WEI RONG" userId="1332e4ec-ce71-475b-a32a-299703817a3d" providerId="ADAL" clId="{1F30C47D-C0E5-4DA4-ACF8-E03A96AE890B}" dt="2023-08-11T14:22:47.144" v="15441" actId="1076"/>
          <ac:picMkLst>
            <pc:docMk/>
            <pc:sldMk cId="1634070039" sldId="311"/>
            <ac:picMk id="3" creationId="{A0D3A2E7-025E-D2FD-5E96-CBCA6E01DD92}"/>
          </ac:picMkLst>
        </pc:picChg>
      </pc:sldChg>
      <pc:sldChg chg="addSp delSp modSp add mod ord">
        <pc:chgData name="DARIO PRAWARA TEH WEI RONG" userId="1332e4ec-ce71-475b-a32a-299703817a3d" providerId="ADAL" clId="{1F30C47D-C0E5-4DA4-ACF8-E03A96AE890B}" dt="2023-08-11T07:57:59.744" v="8411" actId="14100"/>
        <pc:sldMkLst>
          <pc:docMk/>
          <pc:sldMk cId="1440566424" sldId="312"/>
        </pc:sldMkLst>
        <pc:spChg chg="mod">
          <ac:chgData name="DARIO PRAWARA TEH WEI RONG" userId="1332e4ec-ce71-475b-a32a-299703817a3d" providerId="ADAL" clId="{1F30C47D-C0E5-4DA4-ACF8-E03A96AE890B}" dt="2023-08-11T07:57:59.744" v="8411" actId="14100"/>
          <ac:spMkLst>
            <pc:docMk/>
            <pc:sldMk cId="1440566424" sldId="312"/>
            <ac:spMk id="2" creationId="{CFE5FF3E-7BDD-C82B-7D18-F47FB5263AEE}"/>
          </ac:spMkLst>
        </pc:spChg>
        <pc:spChg chg="mod">
          <ac:chgData name="DARIO PRAWARA TEH WEI RONG" userId="1332e4ec-ce71-475b-a32a-299703817a3d" providerId="ADAL" clId="{1F30C47D-C0E5-4DA4-ACF8-E03A96AE890B}" dt="2023-08-11T07:57:47.897" v="8400" actId="1076"/>
          <ac:spMkLst>
            <pc:docMk/>
            <pc:sldMk cId="1440566424" sldId="312"/>
            <ac:spMk id="3" creationId="{52F8E60C-EDD2-D281-85D9-641B9E1F0AC5}"/>
          </ac:spMkLst>
        </pc:spChg>
        <pc:picChg chg="del">
          <ac:chgData name="DARIO PRAWARA TEH WEI RONG" userId="1332e4ec-ce71-475b-a32a-299703817a3d" providerId="ADAL" clId="{1F30C47D-C0E5-4DA4-ACF8-E03A96AE890B}" dt="2023-08-11T07:57:18.759" v="8365" actId="478"/>
          <ac:picMkLst>
            <pc:docMk/>
            <pc:sldMk cId="1440566424" sldId="312"/>
            <ac:picMk id="5" creationId="{05899551-1E6E-ECC2-BDE2-C01C830D18F5}"/>
          </ac:picMkLst>
        </pc:picChg>
        <pc:picChg chg="add mod">
          <ac:chgData name="DARIO PRAWARA TEH WEI RONG" userId="1332e4ec-ce71-475b-a32a-299703817a3d" providerId="ADAL" clId="{1F30C47D-C0E5-4DA4-ACF8-E03A96AE890B}" dt="2023-08-11T07:57:21.353" v="8366" actId="1076"/>
          <ac:picMkLst>
            <pc:docMk/>
            <pc:sldMk cId="1440566424" sldId="312"/>
            <ac:picMk id="6" creationId="{04A37B61-F734-B117-3F84-C64742C4DDA4}"/>
          </ac:picMkLst>
        </pc:picChg>
        <pc:picChg chg="del">
          <ac:chgData name="DARIO PRAWARA TEH WEI RONG" userId="1332e4ec-ce71-475b-a32a-299703817a3d" providerId="ADAL" clId="{1F30C47D-C0E5-4DA4-ACF8-E03A96AE890B}" dt="2023-08-11T07:56:48.451" v="8357" actId="478"/>
          <ac:picMkLst>
            <pc:docMk/>
            <pc:sldMk cId="1440566424" sldId="312"/>
            <ac:picMk id="11266" creationId="{2970F683-F4B5-094D-AD9D-35C35A129191}"/>
          </ac:picMkLst>
        </pc:picChg>
        <pc:picChg chg="add mod">
          <ac:chgData name="DARIO PRAWARA TEH WEI RONG" userId="1332e4ec-ce71-475b-a32a-299703817a3d" providerId="ADAL" clId="{1F30C47D-C0E5-4DA4-ACF8-E03A96AE890B}" dt="2023-08-11T07:57:22.841" v="8367" actId="1076"/>
          <ac:picMkLst>
            <pc:docMk/>
            <pc:sldMk cId="1440566424" sldId="312"/>
            <ac:picMk id="13314" creationId="{F81A5CF5-B01D-A30E-D50A-E2CAAA445378}"/>
          </ac:picMkLst>
        </pc:picChg>
      </pc:sldChg>
      <pc:sldChg chg="addSp delSp modSp add mod ord">
        <pc:chgData name="DARIO PRAWARA TEH WEI RONG" userId="1332e4ec-ce71-475b-a32a-299703817a3d" providerId="ADAL" clId="{1F30C47D-C0E5-4DA4-ACF8-E03A96AE890B}" dt="2023-08-11T07:59:49.703" v="8463" actId="14100"/>
        <pc:sldMkLst>
          <pc:docMk/>
          <pc:sldMk cId="2893397475" sldId="313"/>
        </pc:sldMkLst>
        <pc:spChg chg="mod">
          <ac:chgData name="DARIO PRAWARA TEH WEI RONG" userId="1332e4ec-ce71-475b-a32a-299703817a3d" providerId="ADAL" clId="{1F30C47D-C0E5-4DA4-ACF8-E03A96AE890B}" dt="2023-08-11T07:59:49.703" v="8463" actId="14100"/>
          <ac:spMkLst>
            <pc:docMk/>
            <pc:sldMk cId="2893397475" sldId="313"/>
            <ac:spMk id="2" creationId="{CFE5FF3E-7BDD-C82B-7D18-F47FB5263AEE}"/>
          </ac:spMkLst>
        </pc:spChg>
        <pc:spChg chg="mod">
          <ac:chgData name="DARIO PRAWARA TEH WEI RONG" userId="1332e4ec-ce71-475b-a32a-299703817a3d" providerId="ADAL" clId="{1F30C47D-C0E5-4DA4-ACF8-E03A96AE890B}" dt="2023-08-11T07:59:44.482" v="8454" actId="1076"/>
          <ac:spMkLst>
            <pc:docMk/>
            <pc:sldMk cId="2893397475" sldId="313"/>
            <ac:spMk id="7" creationId="{BA82F681-3600-2AD9-8650-04DDB01D9667}"/>
          </ac:spMkLst>
        </pc:spChg>
        <pc:spChg chg="mod">
          <ac:chgData name="DARIO PRAWARA TEH WEI RONG" userId="1332e4ec-ce71-475b-a32a-299703817a3d" providerId="ADAL" clId="{1F30C47D-C0E5-4DA4-ACF8-E03A96AE890B}" dt="2023-08-11T07:59:37.525" v="8447" actId="1076"/>
          <ac:spMkLst>
            <pc:docMk/>
            <pc:sldMk cId="2893397475" sldId="313"/>
            <ac:spMk id="8" creationId="{50FFAED7-7572-D931-BC31-18CD9822AE34}"/>
          </ac:spMkLst>
        </pc:spChg>
        <pc:picChg chg="add mod">
          <ac:chgData name="DARIO PRAWARA TEH WEI RONG" userId="1332e4ec-ce71-475b-a32a-299703817a3d" providerId="ADAL" clId="{1F30C47D-C0E5-4DA4-ACF8-E03A96AE890B}" dt="2023-08-11T07:58:33.068" v="8421" actId="1076"/>
          <ac:picMkLst>
            <pc:docMk/>
            <pc:sldMk cId="2893397475" sldId="313"/>
            <ac:picMk id="3" creationId="{CD425FB1-6A3C-5DC5-C9DE-E9259465F9F7}"/>
          </ac:picMkLst>
        </pc:picChg>
        <pc:picChg chg="del">
          <ac:chgData name="DARIO PRAWARA TEH WEI RONG" userId="1332e4ec-ce71-475b-a32a-299703817a3d" providerId="ADAL" clId="{1F30C47D-C0E5-4DA4-ACF8-E03A96AE890B}" dt="2023-08-11T07:58:30.322" v="8420" actId="478"/>
          <ac:picMkLst>
            <pc:docMk/>
            <pc:sldMk cId="2893397475" sldId="313"/>
            <ac:picMk id="4" creationId="{EB6EBD95-DB8B-5BAE-FDDC-255616C4B1B1}"/>
          </ac:picMkLst>
        </pc:picChg>
        <pc:picChg chg="del">
          <ac:chgData name="DARIO PRAWARA TEH WEI RONG" userId="1332e4ec-ce71-475b-a32a-299703817a3d" providerId="ADAL" clId="{1F30C47D-C0E5-4DA4-ACF8-E03A96AE890B}" dt="2023-08-11T07:59:13.256" v="8432" actId="478"/>
          <ac:picMkLst>
            <pc:docMk/>
            <pc:sldMk cId="2893397475" sldId="313"/>
            <ac:picMk id="5" creationId="{F1A4A5B5-8775-6554-8BD0-F078E42EF18D}"/>
          </ac:picMkLst>
        </pc:picChg>
        <pc:picChg chg="add del mod">
          <ac:chgData name="DARIO PRAWARA TEH WEI RONG" userId="1332e4ec-ce71-475b-a32a-299703817a3d" providerId="ADAL" clId="{1F30C47D-C0E5-4DA4-ACF8-E03A96AE890B}" dt="2023-08-11T07:58:40.356" v="8424" actId="478"/>
          <ac:picMkLst>
            <pc:docMk/>
            <pc:sldMk cId="2893397475" sldId="313"/>
            <ac:picMk id="6" creationId="{029539E7-38FD-A554-8EAF-A8933EAF5DC5}"/>
          </ac:picMkLst>
        </pc:picChg>
        <pc:picChg chg="add mod ord">
          <ac:chgData name="DARIO PRAWARA TEH WEI RONG" userId="1332e4ec-ce71-475b-a32a-299703817a3d" providerId="ADAL" clId="{1F30C47D-C0E5-4DA4-ACF8-E03A96AE890B}" dt="2023-08-11T07:59:19.514" v="8434" actId="167"/>
          <ac:picMkLst>
            <pc:docMk/>
            <pc:sldMk cId="2893397475" sldId="313"/>
            <ac:picMk id="12" creationId="{DB3958B7-43F1-9E85-8A5C-65EC00751B49}"/>
          </ac:picMkLst>
        </pc:picChg>
        <pc:cxnChg chg="mod">
          <ac:chgData name="DARIO PRAWARA TEH WEI RONG" userId="1332e4ec-ce71-475b-a32a-299703817a3d" providerId="ADAL" clId="{1F30C47D-C0E5-4DA4-ACF8-E03A96AE890B}" dt="2023-08-11T07:59:37.525" v="8447" actId="1076"/>
          <ac:cxnSpMkLst>
            <pc:docMk/>
            <pc:sldMk cId="2893397475" sldId="313"/>
            <ac:cxnSpMk id="9" creationId="{D4BC578D-D307-DFB6-7B34-C32779E8D98A}"/>
          </ac:cxnSpMkLst>
        </pc:cxnChg>
      </pc:sldChg>
      <pc:sldChg chg="addSp delSp modSp add mod ord">
        <pc:chgData name="DARIO PRAWARA TEH WEI RONG" userId="1332e4ec-ce71-475b-a32a-299703817a3d" providerId="ADAL" clId="{1F30C47D-C0E5-4DA4-ACF8-E03A96AE890B}" dt="2023-08-11T08:06:13.230" v="9111" actId="1076"/>
        <pc:sldMkLst>
          <pc:docMk/>
          <pc:sldMk cId="1473630847" sldId="314"/>
        </pc:sldMkLst>
        <pc:spChg chg="mod">
          <ac:chgData name="DARIO PRAWARA TEH WEI RONG" userId="1332e4ec-ce71-475b-a32a-299703817a3d" providerId="ADAL" clId="{1F30C47D-C0E5-4DA4-ACF8-E03A96AE890B}" dt="2023-08-11T08:05:41.428" v="9049" actId="14100"/>
          <ac:spMkLst>
            <pc:docMk/>
            <pc:sldMk cId="1473630847" sldId="314"/>
            <ac:spMk id="2" creationId="{CFE5FF3E-7BDD-C82B-7D18-F47FB5263AEE}"/>
          </ac:spMkLst>
        </pc:spChg>
        <pc:spChg chg="mod">
          <ac:chgData name="DARIO PRAWARA TEH WEI RONG" userId="1332e4ec-ce71-475b-a32a-299703817a3d" providerId="ADAL" clId="{1F30C47D-C0E5-4DA4-ACF8-E03A96AE890B}" dt="2023-08-11T08:06:13.230" v="9111" actId="1076"/>
          <ac:spMkLst>
            <pc:docMk/>
            <pc:sldMk cId="1473630847" sldId="314"/>
            <ac:spMk id="6" creationId="{780E33BA-35BE-E0C0-B59E-8802A94DE047}"/>
          </ac:spMkLst>
        </pc:spChg>
        <pc:picChg chg="add mod">
          <ac:chgData name="DARIO PRAWARA TEH WEI RONG" userId="1332e4ec-ce71-475b-a32a-299703817a3d" providerId="ADAL" clId="{1F30C47D-C0E5-4DA4-ACF8-E03A96AE890B}" dt="2023-08-11T08:05:17.206" v="9038" actId="1076"/>
          <ac:picMkLst>
            <pc:docMk/>
            <pc:sldMk cId="1473630847" sldId="314"/>
            <ac:picMk id="3" creationId="{626ABE3A-BFC9-DB2C-093E-AA2DBBFF2CE4}"/>
          </ac:picMkLst>
        </pc:picChg>
        <pc:picChg chg="del">
          <ac:chgData name="DARIO PRAWARA TEH WEI RONG" userId="1332e4ec-ce71-475b-a32a-299703817a3d" providerId="ADAL" clId="{1F30C47D-C0E5-4DA4-ACF8-E03A96AE890B}" dt="2023-08-11T08:05:16.012" v="9037" actId="478"/>
          <ac:picMkLst>
            <pc:docMk/>
            <pc:sldMk cId="1473630847" sldId="314"/>
            <ac:picMk id="4" creationId="{4E0AEF75-5A72-584A-B562-146D7960BBA7}"/>
          </ac:picMkLst>
        </pc:picChg>
        <pc:picChg chg="add mod">
          <ac:chgData name="DARIO PRAWARA TEH WEI RONG" userId="1332e4ec-ce71-475b-a32a-299703817a3d" providerId="ADAL" clId="{1F30C47D-C0E5-4DA4-ACF8-E03A96AE890B}" dt="2023-08-11T08:05:33.008" v="9042" actId="1076"/>
          <ac:picMkLst>
            <pc:docMk/>
            <pc:sldMk cId="1473630847" sldId="314"/>
            <ac:picMk id="7" creationId="{CC3D1C20-F674-F5A5-2DFA-85A4DED53C99}"/>
          </ac:picMkLst>
        </pc:picChg>
        <pc:picChg chg="del">
          <ac:chgData name="DARIO PRAWARA TEH WEI RONG" userId="1332e4ec-ce71-475b-a32a-299703817a3d" providerId="ADAL" clId="{1F30C47D-C0E5-4DA4-ACF8-E03A96AE890B}" dt="2023-08-11T08:05:31.637" v="9041" actId="478"/>
          <ac:picMkLst>
            <pc:docMk/>
            <pc:sldMk cId="1473630847" sldId="314"/>
            <ac:picMk id="11266" creationId="{51FE826A-676D-36BC-7E67-6E1EAE9ED9DE}"/>
          </ac:picMkLst>
        </pc:picChg>
      </pc:sldChg>
      <pc:sldChg chg="addSp delSp modSp add mod ord">
        <pc:chgData name="DARIO PRAWARA TEH WEI RONG" userId="1332e4ec-ce71-475b-a32a-299703817a3d" providerId="ADAL" clId="{1F30C47D-C0E5-4DA4-ACF8-E03A96AE890B}" dt="2023-08-11T14:26:07.473" v="15641" actId="115"/>
        <pc:sldMkLst>
          <pc:docMk/>
          <pc:sldMk cId="1528236329" sldId="315"/>
        </pc:sldMkLst>
        <pc:spChg chg="mod">
          <ac:chgData name="DARIO PRAWARA TEH WEI RONG" userId="1332e4ec-ce71-475b-a32a-299703817a3d" providerId="ADAL" clId="{1F30C47D-C0E5-4DA4-ACF8-E03A96AE890B}" dt="2023-08-11T08:07:20.799" v="9153" actId="14100"/>
          <ac:spMkLst>
            <pc:docMk/>
            <pc:sldMk cId="1528236329" sldId="315"/>
            <ac:spMk id="2" creationId="{CFE5FF3E-7BDD-C82B-7D18-F47FB5263AEE}"/>
          </ac:spMkLst>
        </pc:spChg>
        <pc:spChg chg="mod">
          <ac:chgData name="DARIO PRAWARA TEH WEI RONG" userId="1332e4ec-ce71-475b-a32a-299703817a3d" providerId="ADAL" clId="{1F30C47D-C0E5-4DA4-ACF8-E03A96AE890B}" dt="2023-08-11T14:26:07.473" v="15641" actId="115"/>
          <ac:spMkLst>
            <pc:docMk/>
            <pc:sldMk cId="1528236329" sldId="315"/>
            <ac:spMk id="4" creationId="{C8D2A187-7CAE-65D0-BA4C-D14C95B13F49}"/>
          </ac:spMkLst>
        </pc:spChg>
        <pc:picChg chg="add mod">
          <ac:chgData name="DARIO PRAWARA TEH WEI RONG" userId="1332e4ec-ce71-475b-a32a-299703817a3d" providerId="ADAL" clId="{1F30C47D-C0E5-4DA4-ACF8-E03A96AE890B}" dt="2023-08-11T08:11:35.725" v="9503" actId="1076"/>
          <ac:picMkLst>
            <pc:docMk/>
            <pc:sldMk cId="1528236329" sldId="315"/>
            <ac:picMk id="5" creationId="{AA43F447-8ACE-DB28-DBC9-C86BEE9EBA9E}"/>
          </ac:picMkLst>
        </pc:picChg>
        <pc:picChg chg="del">
          <ac:chgData name="DARIO PRAWARA TEH WEI RONG" userId="1332e4ec-ce71-475b-a32a-299703817a3d" providerId="ADAL" clId="{1F30C47D-C0E5-4DA4-ACF8-E03A96AE890B}" dt="2023-08-11T08:06:57.234" v="9121" actId="478"/>
          <ac:picMkLst>
            <pc:docMk/>
            <pc:sldMk cId="1528236329" sldId="315"/>
            <ac:picMk id="1026" creationId="{825DBDED-EA91-69C9-A009-1C8DB37D0515}"/>
          </ac:picMkLst>
        </pc:picChg>
      </pc:sldChg>
      <pc:sldChg chg="addSp delSp modSp add mod ord">
        <pc:chgData name="DARIO PRAWARA TEH WEI RONG" userId="1332e4ec-ce71-475b-a32a-299703817a3d" providerId="ADAL" clId="{1F30C47D-C0E5-4DA4-ACF8-E03A96AE890B}" dt="2023-08-11T08:16:03.041" v="9607" actId="20577"/>
        <pc:sldMkLst>
          <pc:docMk/>
          <pc:sldMk cId="3691382345" sldId="316"/>
        </pc:sldMkLst>
        <pc:spChg chg="mod">
          <ac:chgData name="DARIO PRAWARA TEH WEI RONG" userId="1332e4ec-ce71-475b-a32a-299703817a3d" providerId="ADAL" clId="{1F30C47D-C0E5-4DA4-ACF8-E03A96AE890B}" dt="2023-08-11T08:12:33.305" v="9548" actId="14100"/>
          <ac:spMkLst>
            <pc:docMk/>
            <pc:sldMk cId="3691382345" sldId="316"/>
            <ac:spMk id="2" creationId="{CFE5FF3E-7BDD-C82B-7D18-F47FB5263AEE}"/>
          </ac:spMkLst>
        </pc:spChg>
        <pc:spChg chg="mod">
          <ac:chgData name="DARIO PRAWARA TEH WEI RONG" userId="1332e4ec-ce71-475b-a32a-299703817a3d" providerId="ADAL" clId="{1F30C47D-C0E5-4DA4-ACF8-E03A96AE890B}" dt="2023-08-11T08:16:03.041" v="9607" actId="20577"/>
          <ac:spMkLst>
            <pc:docMk/>
            <pc:sldMk cId="3691382345" sldId="316"/>
            <ac:spMk id="3" creationId="{52F8E60C-EDD2-D281-85D9-641B9E1F0AC5}"/>
          </ac:spMkLst>
        </pc:spChg>
        <pc:picChg chg="add mod">
          <ac:chgData name="DARIO PRAWARA TEH WEI RONG" userId="1332e4ec-ce71-475b-a32a-299703817a3d" providerId="ADAL" clId="{1F30C47D-C0E5-4DA4-ACF8-E03A96AE890B}" dt="2023-08-11T08:14:44.620" v="9559" actId="14100"/>
          <ac:picMkLst>
            <pc:docMk/>
            <pc:sldMk cId="3691382345" sldId="316"/>
            <ac:picMk id="5" creationId="{9106DD54-2092-1F20-9394-2535C5DF47AC}"/>
          </ac:picMkLst>
        </pc:picChg>
        <pc:picChg chg="del">
          <ac:chgData name="DARIO PRAWARA TEH WEI RONG" userId="1332e4ec-ce71-475b-a32a-299703817a3d" providerId="ADAL" clId="{1F30C47D-C0E5-4DA4-ACF8-E03A96AE890B}" dt="2023-08-11T08:14:39.945" v="9557" actId="478"/>
          <ac:picMkLst>
            <pc:docMk/>
            <pc:sldMk cId="3691382345" sldId="316"/>
            <ac:picMk id="6" creationId="{04A37B61-F734-B117-3F84-C64742C4DDA4}"/>
          </ac:picMkLst>
        </pc:picChg>
        <pc:picChg chg="del">
          <ac:chgData name="DARIO PRAWARA TEH WEI RONG" userId="1332e4ec-ce71-475b-a32a-299703817a3d" providerId="ADAL" clId="{1F30C47D-C0E5-4DA4-ACF8-E03A96AE890B}" dt="2023-08-11T08:15:37.249" v="9568" actId="478"/>
          <ac:picMkLst>
            <pc:docMk/>
            <pc:sldMk cId="3691382345" sldId="316"/>
            <ac:picMk id="13314" creationId="{F81A5CF5-B01D-A30E-D50A-E2CAAA445378}"/>
          </ac:picMkLst>
        </pc:picChg>
        <pc:picChg chg="add mod">
          <ac:chgData name="DARIO PRAWARA TEH WEI RONG" userId="1332e4ec-ce71-475b-a32a-299703817a3d" providerId="ADAL" clId="{1F30C47D-C0E5-4DA4-ACF8-E03A96AE890B}" dt="2023-08-11T08:15:43.922" v="9570" actId="1076"/>
          <ac:picMkLst>
            <pc:docMk/>
            <pc:sldMk cId="3691382345" sldId="316"/>
            <ac:picMk id="14338" creationId="{2E7E59B3-B0F4-0E7F-12AF-5B9146384855}"/>
          </ac:picMkLst>
        </pc:picChg>
      </pc:sldChg>
      <pc:sldChg chg="addSp delSp modSp add mod ord">
        <pc:chgData name="DARIO PRAWARA TEH WEI RONG" userId="1332e4ec-ce71-475b-a32a-299703817a3d" providerId="ADAL" clId="{1F30C47D-C0E5-4DA4-ACF8-E03A96AE890B}" dt="2023-08-11T08:19:12.634" v="9703" actId="1076"/>
        <pc:sldMkLst>
          <pc:docMk/>
          <pc:sldMk cId="3830636122" sldId="317"/>
        </pc:sldMkLst>
        <pc:spChg chg="mod">
          <ac:chgData name="DARIO PRAWARA TEH WEI RONG" userId="1332e4ec-ce71-475b-a32a-299703817a3d" providerId="ADAL" clId="{1F30C47D-C0E5-4DA4-ACF8-E03A96AE890B}" dt="2023-08-11T08:17:21.937" v="9650" actId="14100"/>
          <ac:spMkLst>
            <pc:docMk/>
            <pc:sldMk cId="3830636122" sldId="317"/>
            <ac:spMk id="2" creationId="{CFE5FF3E-7BDD-C82B-7D18-F47FB5263AEE}"/>
          </ac:spMkLst>
        </pc:spChg>
        <pc:spChg chg="mod">
          <ac:chgData name="DARIO PRAWARA TEH WEI RONG" userId="1332e4ec-ce71-475b-a32a-299703817a3d" providerId="ADAL" clId="{1F30C47D-C0E5-4DA4-ACF8-E03A96AE890B}" dt="2023-08-11T08:17:32.290" v="9680" actId="1076"/>
          <ac:spMkLst>
            <pc:docMk/>
            <pc:sldMk cId="3830636122" sldId="317"/>
            <ac:spMk id="7" creationId="{BA82F681-3600-2AD9-8650-04DDB01D9667}"/>
          </ac:spMkLst>
        </pc:spChg>
        <pc:picChg chg="mod">
          <ac:chgData name="DARIO PRAWARA TEH WEI RONG" userId="1332e4ec-ce71-475b-a32a-299703817a3d" providerId="ADAL" clId="{1F30C47D-C0E5-4DA4-ACF8-E03A96AE890B}" dt="2023-08-11T08:19:12.634" v="9703" actId="1076"/>
          <ac:picMkLst>
            <pc:docMk/>
            <pc:sldMk cId="3830636122" sldId="317"/>
            <ac:picMk id="3" creationId="{CD425FB1-6A3C-5DC5-C9DE-E9259465F9F7}"/>
          </ac:picMkLst>
        </pc:picChg>
        <pc:picChg chg="add mod ord">
          <ac:chgData name="DARIO PRAWARA TEH WEI RONG" userId="1332e4ec-ce71-475b-a32a-299703817a3d" providerId="ADAL" clId="{1F30C47D-C0E5-4DA4-ACF8-E03A96AE890B}" dt="2023-08-11T08:18:15.096" v="9692" actId="167"/>
          <ac:picMkLst>
            <pc:docMk/>
            <pc:sldMk cId="3830636122" sldId="317"/>
            <ac:picMk id="5" creationId="{73C70A46-17A6-CDA9-2BC5-E01D9840C2F4}"/>
          </ac:picMkLst>
        </pc:picChg>
        <pc:picChg chg="add del mod">
          <ac:chgData name="DARIO PRAWARA TEH WEI RONG" userId="1332e4ec-ce71-475b-a32a-299703817a3d" providerId="ADAL" clId="{1F30C47D-C0E5-4DA4-ACF8-E03A96AE890B}" dt="2023-08-11T08:18:59.090" v="9701" actId="478"/>
          <ac:picMkLst>
            <pc:docMk/>
            <pc:sldMk cId="3830636122" sldId="317"/>
            <ac:picMk id="11" creationId="{76FDF59E-0C21-CD60-3CAC-AA72D77DBA86}"/>
          </ac:picMkLst>
        </pc:picChg>
        <pc:picChg chg="del">
          <ac:chgData name="DARIO PRAWARA TEH WEI RONG" userId="1332e4ec-ce71-475b-a32a-299703817a3d" providerId="ADAL" clId="{1F30C47D-C0E5-4DA4-ACF8-E03A96AE890B}" dt="2023-08-11T08:18:10.979" v="9690" actId="478"/>
          <ac:picMkLst>
            <pc:docMk/>
            <pc:sldMk cId="3830636122" sldId="317"/>
            <ac:picMk id="12" creationId="{DB3958B7-43F1-9E85-8A5C-65EC00751B49}"/>
          </ac:picMkLst>
        </pc:picChg>
      </pc:sldChg>
      <pc:sldChg chg="addSp delSp modSp add mod ord">
        <pc:chgData name="DARIO PRAWARA TEH WEI RONG" userId="1332e4ec-ce71-475b-a32a-299703817a3d" providerId="ADAL" clId="{1F30C47D-C0E5-4DA4-ACF8-E03A96AE890B}" dt="2023-08-11T12:14:50.599" v="14689" actId="20577"/>
        <pc:sldMkLst>
          <pc:docMk/>
          <pc:sldMk cId="3907269321" sldId="318"/>
        </pc:sldMkLst>
        <pc:spChg chg="mod">
          <ac:chgData name="DARIO PRAWARA TEH WEI RONG" userId="1332e4ec-ce71-475b-a32a-299703817a3d" providerId="ADAL" clId="{1F30C47D-C0E5-4DA4-ACF8-E03A96AE890B}" dt="2023-08-11T08:26:12.717" v="9816" actId="14100"/>
          <ac:spMkLst>
            <pc:docMk/>
            <pc:sldMk cId="3907269321" sldId="318"/>
            <ac:spMk id="2" creationId="{CFE5FF3E-7BDD-C82B-7D18-F47FB5263AEE}"/>
          </ac:spMkLst>
        </pc:spChg>
        <pc:spChg chg="mod">
          <ac:chgData name="DARIO PRAWARA TEH WEI RONG" userId="1332e4ec-ce71-475b-a32a-299703817a3d" providerId="ADAL" clId="{1F30C47D-C0E5-4DA4-ACF8-E03A96AE890B}" dt="2023-08-11T12:14:50.599" v="14689" actId="20577"/>
          <ac:spMkLst>
            <pc:docMk/>
            <pc:sldMk cId="3907269321" sldId="318"/>
            <ac:spMk id="6" creationId="{780E33BA-35BE-E0C0-B59E-8802A94DE047}"/>
          </ac:spMkLst>
        </pc:spChg>
        <pc:picChg chg="del">
          <ac:chgData name="DARIO PRAWARA TEH WEI RONG" userId="1332e4ec-ce71-475b-a32a-299703817a3d" providerId="ADAL" clId="{1F30C47D-C0E5-4DA4-ACF8-E03A96AE890B}" dt="2023-08-11T08:26:35.995" v="9824" actId="478"/>
          <ac:picMkLst>
            <pc:docMk/>
            <pc:sldMk cId="3907269321" sldId="318"/>
            <ac:picMk id="3" creationId="{626ABE3A-BFC9-DB2C-093E-AA2DBBFF2CE4}"/>
          </ac:picMkLst>
        </pc:picChg>
        <pc:picChg chg="add mod">
          <ac:chgData name="DARIO PRAWARA TEH WEI RONG" userId="1332e4ec-ce71-475b-a32a-299703817a3d" providerId="ADAL" clId="{1F30C47D-C0E5-4DA4-ACF8-E03A96AE890B}" dt="2023-08-11T08:26:22.699" v="9819" actId="14100"/>
          <ac:picMkLst>
            <pc:docMk/>
            <pc:sldMk cId="3907269321" sldId="318"/>
            <ac:picMk id="4" creationId="{0FE50A23-74D7-AC3D-74D9-D29D7EA8CDF7}"/>
          </ac:picMkLst>
        </pc:picChg>
        <pc:picChg chg="add mod">
          <ac:chgData name="DARIO PRAWARA TEH WEI RONG" userId="1332e4ec-ce71-475b-a32a-299703817a3d" providerId="ADAL" clId="{1F30C47D-C0E5-4DA4-ACF8-E03A96AE890B}" dt="2023-08-11T08:26:37.680" v="9825" actId="1076"/>
          <ac:picMkLst>
            <pc:docMk/>
            <pc:sldMk cId="3907269321" sldId="318"/>
            <ac:picMk id="8" creationId="{F7443DAF-9E12-ED60-F419-8F232FFAA3C5}"/>
          </ac:picMkLst>
        </pc:picChg>
      </pc:sldChg>
      <pc:sldChg chg="addSp delSp modSp add mod ord">
        <pc:chgData name="DARIO PRAWARA TEH WEI RONG" userId="1332e4ec-ce71-475b-a32a-299703817a3d" providerId="ADAL" clId="{1F30C47D-C0E5-4DA4-ACF8-E03A96AE890B}" dt="2023-08-11T11:06:17.195" v="13217" actId="20577"/>
        <pc:sldMkLst>
          <pc:docMk/>
          <pc:sldMk cId="1886010157" sldId="319"/>
        </pc:sldMkLst>
        <pc:spChg chg="mod">
          <ac:chgData name="DARIO PRAWARA TEH WEI RONG" userId="1332e4ec-ce71-475b-a32a-299703817a3d" providerId="ADAL" clId="{1F30C47D-C0E5-4DA4-ACF8-E03A96AE890B}" dt="2023-08-11T11:04:33.385" v="13186" actId="14100"/>
          <ac:spMkLst>
            <pc:docMk/>
            <pc:sldMk cId="1886010157" sldId="319"/>
            <ac:spMk id="2" creationId="{CFE5FF3E-7BDD-C82B-7D18-F47FB5263AEE}"/>
          </ac:spMkLst>
        </pc:spChg>
        <pc:spChg chg="mod">
          <ac:chgData name="DARIO PRAWARA TEH WEI RONG" userId="1332e4ec-ce71-475b-a32a-299703817a3d" providerId="ADAL" clId="{1F30C47D-C0E5-4DA4-ACF8-E03A96AE890B}" dt="2023-08-11T11:06:17.195" v="13217" actId="20577"/>
          <ac:spMkLst>
            <pc:docMk/>
            <pc:sldMk cId="1886010157" sldId="319"/>
            <ac:spMk id="7" creationId="{DB66D603-3F45-089F-61F2-8094D9952E8B}"/>
          </ac:spMkLst>
        </pc:spChg>
        <pc:picChg chg="del">
          <ac:chgData name="DARIO PRAWARA TEH WEI RONG" userId="1332e4ec-ce71-475b-a32a-299703817a3d" providerId="ADAL" clId="{1F30C47D-C0E5-4DA4-ACF8-E03A96AE890B}" dt="2023-08-11T11:05:47.847" v="13204" actId="478"/>
          <ac:picMkLst>
            <pc:docMk/>
            <pc:sldMk cId="1886010157" sldId="319"/>
            <ac:picMk id="4" creationId="{268748A0-3D8D-5E71-2198-0040ED9ABB38}"/>
          </ac:picMkLst>
        </pc:picChg>
        <pc:picChg chg="add mod">
          <ac:chgData name="DARIO PRAWARA TEH WEI RONG" userId="1332e4ec-ce71-475b-a32a-299703817a3d" providerId="ADAL" clId="{1F30C47D-C0E5-4DA4-ACF8-E03A96AE890B}" dt="2023-08-11T11:05:36.281" v="13197" actId="1076"/>
          <ac:picMkLst>
            <pc:docMk/>
            <pc:sldMk cId="1886010157" sldId="319"/>
            <ac:picMk id="5" creationId="{D57AA25C-D2E9-3002-1F71-33A6EF6F0B13}"/>
          </ac:picMkLst>
        </pc:picChg>
        <pc:picChg chg="del">
          <ac:chgData name="DARIO PRAWARA TEH WEI RONG" userId="1332e4ec-ce71-475b-a32a-299703817a3d" providerId="ADAL" clId="{1F30C47D-C0E5-4DA4-ACF8-E03A96AE890B}" dt="2023-08-11T11:05:34.369" v="13196" actId="478"/>
          <ac:picMkLst>
            <pc:docMk/>
            <pc:sldMk cId="1886010157" sldId="319"/>
            <ac:picMk id="6" creationId="{C5D9CDEA-BB3D-FF30-AB95-183B28133990}"/>
          </ac:picMkLst>
        </pc:picChg>
        <pc:picChg chg="add mod">
          <ac:chgData name="DARIO PRAWARA TEH WEI RONG" userId="1332e4ec-ce71-475b-a32a-299703817a3d" providerId="ADAL" clId="{1F30C47D-C0E5-4DA4-ACF8-E03A96AE890B}" dt="2023-08-11T11:05:52.536" v="13206" actId="14100"/>
          <ac:picMkLst>
            <pc:docMk/>
            <pc:sldMk cId="1886010157" sldId="319"/>
            <ac:picMk id="9" creationId="{C84B352B-398A-ED75-AA7D-D2EFE27F6BC1}"/>
          </ac:picMkLst>
        </pc:picChg>
      </pc:sldChg>
      <pc:sldChg chg="addSp delSp modSp add mod ord">
        <pc:chgData name="DARIO PRAWARA TEH WEI RONG" userId="1332e4ec-ce71-475b-a32a-299703817a3d" providerId="ADAL" clId="{1F30C47D-C0E5-4DA4-ACF8-E03A96AE890B}" dt="2023-08-11T11:51:57.896" v="14270" actId="1076"/>
        <pc:sldMkLst>
          <pc:docMk/>
          <pc:sldMk cId="547123177" sldId="320"/>
        </pc:sldMkLst>
        <pc:spChg chg="mod">
          <ac:chgData name="DARIO PRAWARA TEH WEI RONG" userId="1332e4ec-ce71-475b-a32a-299703817a3d" providerId="ADAL" clId="{1F30C47D-C0E5-4DA4-ACF8-E03A96AE890B}" dt="2023-08-11T11:44:24.567" v="13891" actId="14100"/>
          <ac:spMkLst>
            <pc:docMk/>
            <pc:sldMk cId="547123177" sldId="320"/>
            <ac:spMk id="2" creationId="{CFE5FF3E-7BDD-C82B-7D18-F47FB5263AEE}"/>
          </ac:spMkLst>
        </pc:spChg>
        <pc:spChg chg="mod">
          <ac:chgData name="DARIO PRAWARA TEH WEI RONG" userId="1332e4ec-ce71-475b-a32a-299703817a3d" providerId="ADAL" clId="{1F30C47D-C0E5-4DA4-ACF8-E03A96AE890B}" dt="2023-08-11T11:51:57.896" v="14270" actId="1076"/>
          <ac:spMkLst>
            <pc:docMk/>
            <pc:sldMk cId="547123177" sldId="320"/>
            <ac:spMk id="7" creationId="{D1153DEA-38BC-A07D-6FC1-B59D20E5E1F8}"/>
          </ac:spMkLst>
        </pc:spChg>
        <pc:spChg chg="mod">
          <ac:chgData name="DARIO PRAWARA TEH WEI RONG" userId="1332e4ec-ce71-475b-a32a-299703817a3d" providerId="ADAL" clId="{1F30C47D-C0E5-4DA4-ACF8-E03A96AE890B}" dt="2023-08-11T11:45:05.331" v="13894"/>
          <ac:spMkLst>
            <pc:docMk/>
            <pc:sldMk cId="547123177" sldId="320"/>
            <ac:spMk id="10" creationId="{69DAB1D9-4222-009D-254C-90E048BF9B59}"/>
          </ac:spMkLst>
        </pc:spChg>
        <pc:picChg chg="del">
          <ac:chgData name="DARIO PRAWARA TEH WEI RONG" userId="1332e4ec-ce71-475b-a32a-299703817a3d" providerId="ADAL" clId="{1F30C47D-C0E5-4DA4-ACF8-E03A96AE890B}" dt="2023-08-11T11:46:08.348" v="13914" actId="478"/>
          <ac:picMkLst>
            <pc:docMk/>
            <pc:sldMk cId="547123177" sldId="320"/>
            <ac:picMk id="4" creationId="{FDFC66EF-4ECF-C90C-B8A3-770DB578FA7E}"/>
          </ac:picMkLst>
        </pc:picChg>
        <pc:picChg chg="add mod">
          <ac:chgData name="DARIO PRAWARA TEH WEI RONG" userId="1332e4ec-ce71-475b-a32a-299703817a3d" providerId="ADAL" clId="{1F30C47D-C0E5-4DA4-ACF8-E03A96AE890B}" dt="2023-08-11T11:46:10.482" v="13915" actId="1076"/>
          <ac:picMkLst>
            <pc:docMk/>
            <pc:sldMk cId="547123177" sldId="320"/>
            <ac:picMk id="5" creationId="{779D5681-D282-D832-5235-255FD3EEED02}"/>
          </ac:picMkLst>
        </pc:picChg>
        <pc:picChg chg="del">
          <ac:chgData name="DARIO PRAWARA TEH WEI RONG" userId="1332e4ec-ce71-475b-a32a-299703817a3d" providerId="ADAL" clId="{1F30C47D-C0E5-4DA4-ACF8-E03A96AE890B}" dt="2023-08-11T11:45:29.809" v="13904" actId="478"/>
          <ac:picMkLst>
            <pc:docMk/>
            <pc:sldMk cId="547123177" sldId="320"/>
            <ac:picMk id="21508" creationId="{009BF48A-580A-2905-7415-0AF577B3B4ED}"/>
          </ac:picMkLst>
        </pc:picChg>
        <pc:picChg chg="add mod">
          <ac:chgData name="DARIO PRAWARA TEH WEI RONG" userId="1332e4ec-ce71-475b-a32a-299703817a3d" providerId="ADAL" clId="{1F30C47D-C0E5-4DA4-ACF8-E03A96AE890B}" dt="2023-08-11T11:45:33.064" v="13905" actId="1076"/>
          <ac:picMkLst>
            <pc:docMk/>
            <pc:sldMk cId="547123177" sldId="320"/>
            <ac:picMk id="26626" creationId="{26756791-1325-FBBB-683B-E9B8CE668961}"/>
          </ac:picMkLst>
        </pc:picChg>
      </pc:sldChg>
      <pc:sldChg chg="addSp delSp modSp add mod ord">
        <pc:chgData name="DARIO PRAWARA TEH WEI RONG" userId="1332e4ec-ce71-475b-a32a-299703817a3d" providerId="ADAL" clId="{1F30C47D-C0E5-4DA4-ACF8-E03A96AE890B}" dt="2023-08-11T12:13:24.280" v="14461" actId="1076"/>
        <pc:sldMkLst>
          <pc:docMk/>
          <pc:sldMk cId="1933743474" sldId="321"/>
        </pc:sldMkLst>
        <pc:spChg chg="mod">
          <ac:chgData name="DARIO PRAWARA TEH WEI RONG" userId="1332e4ec-ce71-475b-a32a-299703817a3d" providerId="ADAL" clId="{1F30C47D-C0E5-4DA4-ACF8-E03A96AE890B}" dt="2023-08-11T12:10:24.269" v="14302" actId="20577"/>
          <ac:spMkLst>
            <pc:docMk/>
            <pc:sldMk cId="1933743474" sldId="321"/>
            <ac:spMk id="2" creationId="{CFE5FF3E-7BDD-C82B-7D18-F47FB5263AEE}"/>
          </ac:spMkLst>
        </pc:spChg>
        <pc:spChg chg="mod">
          <ac:chgData name="DARIO PRAWARA TEH WEI RONG" userId="1332e4ec-ce71-475b-a32a-299703817a3d" providerId="ADAL" clId="{1F30C47D-C0E5-4DA4-ACF8-E03A96AE890B}" dt="2023-08-11T12:13:24.280" v="14461" actId="1076"/>
          <ac:spMkLst>
            <pc:docMk/>
            <pc:sldMk cId="1933743474" sldId="321"/>
            <ac:spMk id="7" creationId="{DB66D603-3F45-089F-61F2-8094D9952E8B}"/>
          </ac:spMkLst>
        </pc:spChg>
        <pc:picChg chg="add mod">
          <ac:chgData name="DARIO PRAWARA TEH WEI RONG" userId="1332e4ec-ce71-475b-a32a-299703817a3d" providerId="ADAL" clId="{1F30C47D-C0E5-4DA4-ACF8-E03A96AE890B}" dt="2023-08-11T12:12:13.629" v="14317" actId="1076"/>
          <ac:picMkLst>
            <pc:docMk/>
            <pc:sldMk cId="1933743474" sldId="321"/>
            <ac:picMk id="3" creationId="{0040269A-2346-D84E-25A8-A1CC2CA4A5C7}"/>
          </ac:picMkLst>
        </pc:picChg>
        <pc:picChg chg="add mod">
          <ac:chgData name="DARIO PRAWARA TEH WEI RONG" userId="1332e4ec-ce71-475b-a32a-299703817a3d" providerId="ADAL" clId="{1F30C47D-C0E5-4DA4-ACF8-E03A96AE890B}" dt="2023-08-11T12:12:35.544" v="14326" actId="14100"/>
          <ac:picMkLst>
            <pc:docMk/>
            <pc:sldMk cId="1933743474" sldId="321"/>
            <ac:picMk id="4" creationId="{CBB76D76-3F44-D684-0F95-5D556E171C83}"/>
          </ac:picMkLst>
        </pc:picChg>
        <pc:picChg chg="del">
          <ac:chgData name="DARIO PRAWARA TEH WEI RONG" userId="1332e4ec-ce71-475b-a32a-299703817a3d" providerId="ADAL" clId="{1F30C47D-C0E5-4DA4-ACF8-E03A96AE890B}" dt="2023-08-11T12:12:10.953" v="14316" actId="478"/>
          <ac:picMkLst>
            <pc:docMk/>
            <pc:sldMk cId="1933743474" sldId="321"/>
            <ac:picMk id="5" creationId="{D57AA25C-D2E9-3002-1F71-33A6EF6F0B13}"/>
          </ac:picMkLst>
        </pc:picChg>
        <pc:picChg chg="del">
          <ac:chgData name="DARIO PRAWARA TEH WEI RONG" userId="1332e4ec-ce71-475b-a32a-299703817a3d" providerId="ADAL" clId="{1F30C47D-C0E5-4DA4-ACF8-E03A96AE890B}" dt="2023-08-11T12:12:30.752" v="14324" actId="478"/>
          <ac:picMkLst>
            <pc:docMk/>
            <pc:sldMk cId="1933743474" sldId="321"/>
            <ac:picMk id="9" creationId="{C84B352B-398A-ED75-AA7D-D2EFE27F6BC1}"/>
          </ac:picMkLst>
        </pc:picChg>
      </pc:sldChg>
      <pc:sldChg chg="addSp delSp modSp add mod ord modAnim">
        <pc:chgData name="DARIO PRAWARA TEH WEI RONG" userId="1332e4ec-ce71-475b-a32a-299703817a3d" providerId="ADAL" clId="{1F30C47D-C0E5-4DA4-ACF8-E03A96AE890B}" dt="2023-08-11T14:09:15.441" v="15113" actId="14100"/>
        <pc:sldMkLst>
          <pc:docMk/>
          <pc:sldMk cId="3955229636" sldId="322"/>
        </pc:sldMkLst>
        <pc:spChg chg="mod">
          <ac:chgData name="DARIO PRAWARA TEH WEI RONG" userId="1332e4ec-ce71-475b-a32a-299703817a3d" providerId="ADAL" clId="{1F30C47D-C0E5-4DA4-ACF8-E03A96AE890B}" dt="2023-08-11T14:08:50.856" v="15107" actId="14100"/>
          <ac:spMkLst>
            <pc:docMk/>
            <pc:sldMk cId="3955229636" sldId="322"/>
            <ac:spMk id="2" creationId="{CFE5FF3E-7BDD-C82B-7D18-F47FB5263AEE}"/>
          </ac:spMkLst>
        </pc:spChg>
        <pc:spChg chg="mod">
          <ac:chgData name="DARIO PRAWARA TEH WEI RONG" userId="1332e4ec-ce71-475b-a32a-299703817a3d" providerId="ADAL" clId="{1F30C47D-C0E5-4DA4-ACF8-E03A96AE890B}" dt="2023-08-11T14:07:14.830" v="14868" actId="1076"/>
          <ac:spMkLst>
            <pc:docMk/>
            <pc:sldMk cId="3955229636" sldId="322"/>
            <ac:spMk id="4" creationId="{37A880B8-DCD8-64E5-F23C-5BF0DAFD9B17}"/>
          </ac:spMkLst>
        </pc:spChg>
        <pc:spChg chg="mod">
          <ac:chgData name="DARIO PRAWARA TEH WEI RONG" userId="1332e4ec-ce71-475b-a32a-299703817a3d" providerId="ADAL" clId="{1F30C47D-C0E5-4DA4-ACF8-E03A96AE890B}" dt="2023-08-11T14:08:35.325" v="15077" actId="1076"/>
          <ac:spMkLst>
            <pc:docMk/>
            <pc:sldMk cId="3955229636" sldId="322"/>
            <ac:spMk id="12" creationId="{9954AF2E-2CB9-9703-EA6D-1AFADBF1961C}"/>
          </ac:spMkLst>
        </pc:spChg>
        <pc:spChg chg="mod">
          <ac:chgData name="DARIO PRAWARA TEH WEI RONG" userId="1332e4ec-ce71-475b-a32a-299703817a3d" providerId="ADAL" clId="{1F30C47D-C0E5-4DA4-ACF8-E03A96AE890B}" dt="2023-08-11T14:06:37.098" v="14797" actId="1076"/>
          <ac:spMkLst>
            <pc:docMk/>
            <pc:sldMk cId="3955229636" sldId="322"/>
            <ac:spMk id="15" creationId="{03829578-49B7-364C-0E33-651B3198DC0F}"/>
          </ac:spMkLst>
        </pc:spChg>
        <pc:picChg chg="mod">
          <ac:chgData name="DARIO PRAWARA TEH WEI RONG" userId="1332e4ec-ce71-475b-a32a-299703817a3d" providerId="ADAL" clId="{1F30C47D-C0E5-4DA4-ACF8-E03A96AE890B}" dt="2023-08-11T14:06:11.933" v="14788" actId="1076"/>
          <ac:picMkLst>
            <pc:docMk/>
            <pc:sldMk cId="3955229636" sldId="322"/>
            <ac:picMk id="3" creationId="{9E0B193C-7337-191C-AB34-9391852D8B99}"/>
          </ac:picMkLst>
        </pc:picChg>
        <pc:picChg chg="add mod ord">
          <ac:chgData name="DARIO PRAWARA TEH WEI RONG" userId="1332e4ec-ce71-475b-a32a-299703817a3d" providerId="ADAL" clId="{1F30C47D-C0E5-4DA4-ACF8-E03A96AE890B}" dt="2023-08-11T14:06:20.172" v="14793" actId="1076"/>
          <ac:picMkLst>
            <pc:docMk/>
            <pc:sldMk cId="3955229636" sldId="322"/>
            <ac:picMk id="5" creationId="{FE8027AD-EF09-5393-F6A3-EDF07CC03EBD}"/>
          </ac:picMkLst>
        </pc:picChg>
        <pc:picChg chg="del mod">
          <ac:chgData name="DARIO PRAWARA TEH WEI RONG" userId="1332e4ec-ce71-475b-a32a-299703817a3d" providerId="ADAL" clId="{1F30C47D-C0E5-4DA4-ACF8-E03A96AE890B}" dt="2023-08-11T14:06:03.201" v="14784" actId="478"/>
          <ac:picMkLst>
            <pc:docMk/>
            <pc:sldMk cId="3955229636" sldId="322"/>
            <ac:picMk id="11" creationId="{415A073E-DEF6-C925-4259-665D6022C897}"/>
          </ac:picMkLst>
        </pc:picChg>
        <pc:cxnChg chg="add mod">
          <ac:chgData name="DARIO PRAWARA TEH WEI RONG" userId="1332e4ec-ce71-475b-a32a-299703817a3d" providerId="ADAL" clId="{1F30C47D-C0E5-4DA4-ACF8-E03A96AE890B}" dt="2023-08-11T14:09:15.441" v="15113" actId="14100"/>
          <ac:cxnSpMkLst>
            <pc:docMk/>
            <pc:sldMk cId="3955229636" sldId="322"/>
            <ac:cxnSpMk id="6" creationId="{9D42716B-920B-7A34-D569-4ED5DC34C5CA}"/>
          </ac:cxnSpMkLst>
        </pc:cxnChg>
      </pc:sldChg>
      <pc:sldChg chg="addSp delSp modSp add mod ord">
        <pc:chgData name="DARIO PRAWARA TEH WEI RONG" userId="1332e4ec-ce71-475b-a32a-299703817a3d" providerId="ADAL" clId="{1F30C47D-C0E5-4DA4-ACF8-E03A96AE890B}" dt="2023-08-11T14:25:48.367" v="15640" actId="14100"/>
        <pc:sldMkLst>
          <pc:docMk/>
          <pc:sldMk cId="870137495" sldId="323"/>
        </pc:sldMkLst>
        <pc:spChg chg="mod">
          <ac:chgData name="DARIO PRAWARA TEH WEI RONG" userId="1332e4ec-ce71-475b-a32a-299703817a3d" providerId="ADAL" clId="{1F30C47D-C0E5-4DA4-ACF8-E03A96AE890B}" dt="2023-08-11T14:25:48.367" v="15640" actId="14100"/>
          <ac:spMkLst>
            <pc:docMk/>
            <pc:sldMk cId="870137495" sldId="323"/>
            <ac:spMk id="2" creationId="{CFE5FF3E-7BDD-C82B-7D18-F47FB5263AEE}"/>
          </ac:spMkLst>
        </pc:spChg>
        <pc:spChg chg="mod">
          <ac:chgData name="DARIO PRAWARA TEH WEI RONG" userId="1332e4ec-ce71-475b-a32a-299703817a3d" providerId="ADAL" clId="{1F30C47D-C0E5-4DA4-ACF8-E03A96AE890B}" dt="2023-08-11T14:12:32.924" v="15205" actId="20577"/>
          <ac:spMkLst>
            <pc:docMk/>
            <pc:sldMk cId="870137495" sldId="323"/>
            <ac:spMk id="7" creationId="{7AFF7567-1CA4-6340-EBA2-B46C972F936C}"/>
          </ac:spMkLst>
        </pc:spChg>
        <pc:picChg chg="add mod">
          <ac:chgData name="DARIO PRAWARA TEH WEI RONG" userId="1332e4ec-ce71-475b-a32a-299703817a3d" providerId="ADAL" clId="{1F30C47D-C0E5-4DA4-ACF8-E03A96AE890B}" dt="2023-08-11T14:12:41.043" v="15206" actId="14100"/>
          <ac:picMkLst>
            <pc:docMk/>
            <pc:sldMk cId="870137495" sldId="323"/>
            <ac:picMk id="3" creationId="{4D9906EF-8113-572C-64D1-151ADD3B20C8}"/>
          </ac:picMkLst>
        </pc:picChg>
        <pc:picChg chg="add mod">
          <ac:chgData name="DARIO PRAWARA TEH WEI RONG" userId="1332e4ec-ce71-475b-a32a-299703817a3d" providerId="ADAL" clId="{1F30C47D-C0E5-4DA4-ACF8-E03A96AE890B}" dt="2023-08-11T14:11:26.407" v="15160" actId="14100"/>
          <ac:picMkLst>
            <pc:docMk/>
            <pc:sldMk cId="870137495" sldId="323"/>
            <ac:picMk id="5" creationId="{2113CFA5-4298-C2AC-C43B-5D84743BBBAC}"/>
          </ac:picMkLst>
        </pc:picChg>
        <pc:picChg chg="del">
          <ac:chgData name="DARIO PRAWARA TEH WEI RONG" userId="1332e4ec-ce71-475b-a32a-299703817a3d" providerId="ADAL" clId="{1F30C47D-C0E5-4DA4-ACF8-E03A96AE890B}" dt="2023-08-11T14:10:33.724" v="15155" actId="478"/>
          <ac:picMkLst>
            <pc:docMk/>
            <pc:sldMk cId="870137495" sldId="323"/>
            <ac:picMk id="23554" creationId="{9EB7BBE6-92E0-7982-35DB-FEC3C3CA3798}"/>
          </ac:picMkLst>
        </pc:picChg>
      </pc:sldChg>
      <pc:sldMasterChg chg="delSldLayout">
        <pc:chgData name="DARIO PRAWARA TEH WEI RONG" userId="1332e4ec-ce71-475b-a32a-299703817a3d" providerId="ADAL" clId="{1F30C47D-C0E5-4DA4-ACF8-E03A96AE890B}" dt="2023-08-08T11:26:26.589" v="775" actId="47"/>
        <pc:sldMasterMkLst>
          <pc:docMk/>
          <pc:sldMasterMk cId="0" sldId="2147483670"/>
        </pc:sldMasterMkLst>
        <pc:sldLayoutChg chg="del">
          <pc:chgData name="DARIO PRAWARA TEH WEI RONG" userId="1332e4ec-ce71-475b-a32a-299703817a3d" providerId="ADAL" clId="{1F30C47D-C0E5-4DA4-ACF8-E03A96AE890B}" dt="2023-08-08T11:17:05.347" v="218" actId="47"/>
          <pc:sldLayoutMkLst>
            <pc:docMk/>
            <pc:sldMasterMk cId="0" sldId="2147483670"/>
            <pc:sldLayoutMk cId="0" sldId="2147483649"/>
          </pc:sldLayoutMkLst>
        </pc:sldLayoutChg>
        <pc:sldLayoutChg chg="del">
          <pc:chgData name="DARIO PRAWARA TEH WEI RONG" userId="1332e4ec-ce71-475b-a32a-299703817a3d" providerId="ADAL" clId="{1F30C47D-C0E5-4DA4-ACF8-E03A96AE890B}" dt="2023-08-08T11:21:23.180" v="281" actId="47"/>
          <pc:sldLayoutMkLst>
            <pc:docMk/>
            <pc:sldMasterMk cId="0" sldId="2147483670"/>
            <pc:sldLayoutMk cId="0" sldId="2147483650"/>
          </pc:sldLayoutMkLst>
        </pc:sldLayoutChg>
        <pc:sldLayoutChg chg="del">
          <pc:chgData name="DARIO PRAWARA TEH WEI RONG" userId="1332e4ec-ce71-475b-a32a-299703817a3d" providerId="ADAL" clId="{1F30C47D-C0E5-4DA4-ACF8-E03A96AE890B}" dt="2023-08-08T11:26:25.762" v="773" actId="47"/>
          <pc:sldLayoutMkLst>
            <pc:docMk/>
            <pc:sldMasterMk cId="0" sldId="2147483670"/>
            <pc:sldLayoutMk cId="0" sldId="2147483652"/>
          </pc:sldLayoutMkLst>
        </pc:sldLayoutChg>
        <pc:sldLayoutChg chg="del">
          <pc:chgData name="DARIO PRAWARA TEH WEI RONG" userId="1332e4ec-ce71-475b-a32a-299703817a3d" providerId="ADAL" clId="{1F30C47D-C0E5-4DA4-ACF8-E03A96AE890B}" dt="2023-08-08T11:21:11.891" v="260" actId="47"/>
          <pc:sldLayoutMkLst>
            <pc:docMk/>
            <pc:sldMasterMk cId="0" sldId="2147483670"/>
            <pc:sldLayoutMk cId="0" sldId="2147483654"/>
          </pc:sldLayoutMkLst>
        </pc:sldLayoutChg>
        <pc:sldLayoutChg chg="del">
          <pc:chgData name="DARIO PRAWARA TEH WEI RONG" userId="1332e4ec-ce71-475b-a32a-299703817a3d" providerId="ADAL" clId="{1F30C47D-C0E5-4DA4-ACF8-E03A96AE890B}" dt="2023-08-08T11:26:24.166" v="770" actId="47"/>
          <pc:sldLayoutMkLst>
            <pc:docMk/>
            <pc:sldMasterMk cId="0" sldId="2147483670"/>
            <pc:sldLayoutMk cId="0" sldId="2147483657"/>
          </pc:sldLayoutMkLst>
        </pc:sldLayoutChg>
        <pc:sldLayoutChg chg="del">
          <pc:chgData name="DARIO PRAWARA TEH WEI RONG" userId="1332e4ec-ce71-475b-a32a-299703817a3d" providerId="ADAL" clId="{1F30C47D-C0E5-4DA4-ACF8-E03A96AE890B}" dt="2023-08-08T11:17:03.307" v="217" actId="47"/>
          <pc:sldLayoutMkLst>
            <pc:docMk/>
            <pc:sldMasterMk cId="0" sldId="2147483670"/>
            <pc:sldLayoutMk cId="0" sldId="2147483659"/>
          </pc:sldLayoutMkLst>
        </pc:sldLayoutChg>
        <pc:sldLayoutChg chg="del">
          <pc:chgData name="DARIO PRAWARA TEH WEI RONG" userId="1332e4ec-ce71-475b-a32a-299703817a3d" providerId="ADAL" clId="{1F30C47D-C0E5-4DA4-ACF8-E03A96AE890B}" dt="2023-08-08T11:26:24.933" v="771" actId="47"/>
          <pc:sldLayoutMkLst>
            <pc:docMk/>
            <pc:sldMasterMk cId="0" sldId="2147483670"/>
            <pc:sldLayoutMk cId="0" sldId="2147483660"/>
          </pc:sldLayoutMkLst>
        </pc:sldLayoutChg>
        <pc:sldLayoutChg chg="del">
          <pc:chgData name="DARIO PRAWARA TEH WEI RONG" userId="1332e4ec-ce71-475b-a32a-299703817a3d" providerId="ADAL" clId="{1F30C47D-C0E5-4DA4-ACF8-E03A96AE890B}" dt="2023-08-08T11:21:10.466" v="258" actId="47"/>
          <pc:sldLayoutMkLst>
            <pc:docMk/>
            <pc:sldMasterMk cId="0" sldId="2147483670"/>
            <pc:sldLayoutMk cId="0" sldId="2147483661"/>
          </pc:sldLayoutMkLst>
        </pc:sldLayoutChg>
        <pc:sldLayoutChg chg="del">
          <pc:chgData name="DARIO PRAWARA TEH WEI RONG" userId="1332e4ec-ce71-475b-a32a-299703817a3d" providerId="ADAL" clId="{1F30C47D-C0E5-4DA4-ACF8-E03A96AE890B}" dt="2023-08-08T11:21:12.829" v="262" actId="47"/>
          <pc:sldLayoutMkLst>
            <pc:docMk/>
            <pc:sldMasterMk cId="0" sldId="2147483670"/>
            <pc:sldLayoutMk cId="0" sldId="2147483662"/>
          </pc:sldLayoutMkLst>
        </pc:sldLayoutChg>
        <pc:sldLayoutChg chg="del">
          <pc:chgData name="DARIO PRAWARA TEH WEI RONG" userId="1332e4ec-ce71-475b-a32a-299703817a3d" providerId="ADAL" clId="{1F30C47D-C0E5-4DA4-ACF8-E03A96AE890B}" dt="2023-08-08T11:26:26.589" v="775" actId="47"/>
          <pc:sldLayoutMkLst>
            <pc:docMk/>
            <pc:sldMasterMk cId="0" sldId="2147483670"/>
            <pc:sldLayoutMk cId="0" sldId="2147483663"/>
          </pc:sldLayoutMkLst>
        </pc:sldLayoutChg>
        <pc:sldLayoutChg chg="del">
          <pc:chgData name="DARIO PRAWARA TEH WEI RONG" userId="1332e4ec-ce71-475b-a32a-299703817a3d" providerId="ADAL" clId="{1F30C47D-C0E5-4DA4-ACF8-E03A96AE890B}" dt="2023-08-08T11:21:24.441" v="283" actId="47"/>
          <pc:sldLayoutMkLst>
            <pc:docMk/>
            <pc:sldMasterMk cId="0" sldId="2147483670"/>
            <pc:sldLayoutMk cId="0" sldId="2147483665"/>
          </pc:sldLayoutMkLst>
        </pc:sldLayoutChg>
      </pc:sldMasterChg>
      <pc:sldMasterChg chg="del delSldLayout">
        <pc:chgData name="DARIO PRAWARA TEH WEI RONG" userId="1332e4ec-ce71-475b-a32a-299703817a3d" providerId="ADAL" clId="{1F30C47D-C0E5-4DA4-ACF8-E03A96AE890B}" dt="2023-08-08T11:21:22.420" v="280" actId="47"/>
        <pc:sldMasterMkLst>
          <pc:docMk/>
          <pc:sldMasterMk cId="0" sldId="2147483671"/>
        </pc:sldMasterMkLst>
        <pc:sldLayoutChg chg="del">
          <pc:chgData name="DARIO PRAWARA TEH WEI RONG" userId="1332e4ec-ce71-475b-a32a-299703817a3d" providerId="ADAL" clId="{1F30C47D-C0E5-4DA4-ACF8-E03A96AE890B}" dt="2023-08-08T11:21:22.061" v="275" actId="47"/>
          <pc:sldLayoutMkLst>
            <pc:docMk/>
            <pc:sldMasterMk cId="0" sldId="2147483671"/>
            <pc:sldLayoutMk cId="0" sldId="2147483668"/>
          </pc:sldLayoutMkLst>
        </pc:sldLayoutChg>
        <pc:sldLayoutChg chg="del">
          <pc:chgData name="DARIO PRAWARA TEH WEI RONG" userId="1332e4ec-ce71-475b-a32a-299703817a3d" providerId="ADAL" clId="{1F30C47D-C0E5-4DA4-ACF8-E03A96AE890B}" dt="2023-08-08T11:21:22.420" v="280" actId="47"/>
          <pc:sldLayoutMkLst>
            <pc:docMk/>
            <pc:sldMasterMk cId="0" sldId="2147483671"/>
            <pc:sldLayoutMk cId="0" sldId="214748366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883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510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491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4936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0238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7569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4804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49315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7389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8194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3e87a688d1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3e87a688d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57262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81017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71634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86411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3108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1175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92134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7319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93857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9037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79056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09537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0387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77065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092993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55141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6803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600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41578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554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7725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1920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98785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923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010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7774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3645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6221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e87a688d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e87a688d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4012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7700" y="827925"/>
            <a:ext cx="4445700" cy="25038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4800">
                <a:solidFill>
                  <a:srgbClr val="2C2C2C"/>
                </a:solidFill>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17700" y="3331825"/>
            <a:ext cx="4445700" cy="460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solidFill>
                  <a:srgbClr val="2C2C2C"/>
                </a:solidFill>
                <a:latin typeface="DM Sans"/>
                <a:ea typeface="DM Sans"/>
                <a:cs typeface="DM Sans"/>
                <a:sym typeface="DM Sa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6627213" y="-487425"/>
            <a:ext cx="2862200" cy="2450650"/>
            <a:chOff x="6458575" y="-286400"/>
            <a:chExt cx="2862200" cy="2450650"/>
          </a:xfrm>
        </p:grpSpPr>
        <p:sp>
          <p:nvSpPr>
            <p:cNvPr id="12" name="Google Shape;12;p2"/>
            <p:cNvSpPr/>
            <p:nvPr/>
          </p:nvSpPr>
          <p:spPr>
            <a:xfrm>
              <a:off x="6822000" y="-109575"/>
              <a:ext cx="2456800" cy="1772350"/>
            </a:xfrm>
            <a:custGeom>
              <a:avLst/>
              <a:gdLst/>
              <a:ahLst/>
              <a:cxnLst/>
              <a:rect l="l" t="t" r="r" b="b"/>
              <a:pathLst>
                <a:path w="98272" h="70894" extrusionOk="0">
                  <a:moveTo>
                    <a:pt x="902" y="0"/>
                  </a:moveTo>
                  <a:cubicBezTo>
                    <a:pt x="0" y="4336"/>
                    <a:pt x="802" y="8847"/>
                    <a:pt x="3058" y="12832"/>
                  </a:cubicBezTo>
                  <a:cubicBezTo>
                    <a:pt x="6065" y="18095"/>
                    <a:pt x="11003" y="22156"/>
                    <a:pt x="16341" y="24912"/>
                  </a:cubicBezTo>
                  <a:cubicBezTo>
                    <a:pt x="21830" y="27719"/>
                    <a:pt x="27920" y="29424"/>
                    <a:pt x="33709" y="31454"/>
                  </a:cubicBezTo>
                  <a:cubicBezTo>
                    <a:pt x="39674" y="33559"/>
                    <a:pt x="45690" y="35840"/>
                    <a:pt x="51078" y="39223"/>
                  </a:cubicBezTo>
                  <a:cubicBezTo>
                    <a:pt x="53584" y="40827"/>
                    <a:pt x="55990" y="42682"/>
                    <a:pt x="58045" y="44862"/>
                  </a:cubicBezTo>
                  <a:cubicBezTo>
                    <a:pt x="60151" y="47118"/>
                    <a:pt x="61930" y="49649"/>
                    <a:pt x="63634" y="52231"/>
                  </a:cubicBezTo>
                  <a:cubicBezTo>
                    <a:pt x="65289" y="54762"/>
                    <a:pt x="66918" y="57344"/>
                    <a:pt x="68873" y="59700"/>
                  </a:cubicBezTo>
                  <a:cubicBezTo>
                    <a:pt x="70928" y="62156"/>
                    <a:pt x="73309" y="64136"/>
                    <a:pt x="76091" y="65765"/>
                  </a:cubicBezTo>
                  <a:cubicBezTo>
                    <a:pt x="81777" y="69134"/>
                    <a:pt x="88171" y="70894"/>
                    <a:pt x="94604" y="70894"/>
                  </a:cubicBezTo>
                  <a:cubicBezTo>
                    <a:pt x="95827" y="70894"/>
                    <a:pt x="97051" y="70830"/>
                    <a:pt x="98271" y="70702"/>
                  </a:cubicBezTo>
                  <a:lnTo>
                    <a:pt x="98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458575" y="-286400"/>
              <a:ext cx="2862200" cy="2450650"/>
            </a:xfrm>
            <a:custGeom>
              <a:avLst/>
              <a:gdLst/>
              <a:ahLst/>
              <a:cxnLst/>
              <a:rect l="l" t="t" r="r" b="b"/>
              <a:pathLst>
                <a:path w="114488" h="98026" extrusionOk="0">
                  <a:moveTo>
                    <a:pt x="3910" y="1"/>
                  </a:moveTo>
                  <a:cubicBezTo>
                    <a:pt x="3735" y="1"/>
                    <a:pt x="3572" y="97"/>
                    <a:pt x="3484" y="256"/>
                  </a:cubicBezTo>
                  <a:cubicBezTo>
                    <a:pt x="602" y="5569"/>
                    <a:pt x="1" y="10908"/>
                    <a:pt x="1680" y="16096"/>
                  </a:cubicBezTo>
                  <a:cubicBezTo>
                    <a:pt x="5164" y="26647"/>
                    <a:pt x="16843" y="33138"/>
                    <a:pt x="21730" y="35444"/>
                  </a:cubicBezTo>
                  <a:cubicBezTo>
                    <a:pt x="24537" y="36772"/>
                    <a:pt x="27469" y="38076"/>
                    <a:pt x="30302" y="39329"/>
                  </a:cubicBezTo>
                  <a:cubicBezTo>
                    <a:pt x="42432" y="44717"/>
                    <a:pt x="54988" y="50281"/>
                    <a:pt x="63886" y="60682"/>
                  </a:cubicBezTo>
                  <a:cubicBezTo>
                    <a:pt x="65891" y="63013"/>
                    <a:pt x="67996" y="65670"/>
                    <a:pt x="70202" y="68452"/>
                  </a:cubicBezTo>
                  <a:cubicBezTo>
                    <a:pt x="80678" y="81735"/>
                    <a:pt x="93560" y="98026"/>
                    <a:pt x="110528" y="98026"/>
                  </a:cubicBezTo>
                  <a:cubicBezTo>
                    <a:pt x="111680" y="98026"/>
                    <a:pt x="112858" y="97951"/>
                    <a:pt x="114036" y="97800"/>
                  </a:cubicBezTo>
                  <a:cubicBezTo>
                    <a:pt x="114312" y="97750"/>
                    <a:pt x="114487" y="97525"/>
                    <a:pt x="114462" y="97249"/>
                  </a:cubicBezTo>
                  <a:cubicBezTo>
                    <a:pt x="114439" y="96991"/>
                    <a:pt x="114218" y="96820"/>
                    <a:pt x="113963" y="96820"/>
                  </a:cubicBezTo>
                  <a:cubicBezTo>
                    <a:pt x="113946" y="96820"/>
                    <a:pt x="113929" y="96821"/>
                    <a:pt x="113911" y="96823"/>
                  </a:cubicBezTo>
                  <a:cubicBezTo>
                    <a:pt x="112783" y="96973"/>
                    <a:pt x="111655" y="97048"/>
                    <a:pt x="110553" y="97048"/>
                  </a:cubicBezTo>
                  <a:cubicBezTo>
                    <a:pt x="94036" y="97048"/>
                    <a:pt x="81329" y="80958"/>
                    <a:pt x="70978" y="67850"/>
                  </a:cubicBezTo>
                  <a:cubicBezTo>
                    <a:pt x="68748" y="65043"/>
                    <a:pt x="66668" y="62387"/>
                    <a:pt x="64638" y="60031"/>
                  </a:cubicBezTo>
                  <a:cubicBezTo>
                    <a:pt x="55565" y="49479"/>
                    <a:pt x="42933" y="43865"/>
                    <a:pt x="30703" y="38452"/>
                  </a:cubicBezTo>
                  <a:cubicBezTo>
                    <a:pt x="27870" y="37198"/>
                    <a:pt x="24963" y="35895"/>
                    <a:pt x="22131" y="34567"/>
                  </a:cubicBezTo>
                  <a:cubicBezTo>
                    <a:pt x="17394" y="32311"/>
                    <a:pt x="5966" y="25970"/>
                    <a:pt x="2632" y="15770"/>
                  </a:cubicBezTo>
                  <a:cubicBezTo>
                    <a:pt x="1003" y="10857"/>
                    <a:pt x="1580" y="5795"/>
                    <a:pt x="4336" y="732"/>
                  </a:cubicBezTo>
                  <a:cubicBezTo>
                    <a:pt x="4462" y="481"/>
                    <a:pt x="4362" y="181"/>
                    <a:pt x="4136" y="55"/>
                  </a:cubicBezTo>
                  <a:cubicBezTo>
                    <a:pt x="4061" y="18"/>
                    <a:pt x="3985" y="1"/>
                    <a:pt x="39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296475" y="3623139"/>
            <a:ext cx="2862046" cy="1964167"/>
            <a:chOff x="-467050" y="3378152"/>
            <a:chExt cx="2862046" cy="1964167"/>
          </a:xfrm>
        </p:grpSpPr>
        <p:sp>
          <p:nvSpPr>
            <p:cNvPr id="15" name="Google Shape;15;p2"/>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title" idx="2"/>
          </p:nvPr>
        </p:nvSpPr>
        <p:spPr>
          <a:xfrm>
            <a:off x="720000" y="1801575"/>
            <a:ext cx="3522300" cy="3936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a:endParaRPr/>
          </a:p>
        </p:txBody>
      </p:sp>
      <p:sp>
        <p:nvSpPr>
          <p:cNvPr id="39" name="Google Shape;39;p5"/>
          <p:cNvSpPr txBox="1">
            <a:spLocks noGrp="1"/>
          </p:cNvSpPr>
          <p:nvPr>
            <p:ph type="title" idx="3"/>
          </p:nvPr>
        </p:nvSpPr>
        <p:spPr>
          <a:xfrm>
            <a:off x="4901688" y="1801575"/>
            <a:ext cx="3522300" cy="3936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0" name="Google Shape;40;p5"/>
          <p:cNvSpPr txBox="1">
            <a:spLocks noGrp="1"/>
          </p:cNvSpPr>
          <p:nvPr>
            <p:ph type="subTitle" idx="1"/>
          </p:nvPr>
        </p:nvSpPr>
        <p:spPr>
          <a:xfrm>
            <a:off x="720000" y="2195175"/>
            <a:ext cx="3522300" cy="19563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200"/>
              <a:buFont typeface="Arial"/>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a:endParaRPr/>
          </a:p>
        </p:txBody>
      </p:sp>
      <p:sp>
        <p:nvSpPr>
          <p:cNvPr id="41" name="Google Shape;41;p5"/>
          <p:cNvSpPr txBox="1">
            <a:spLocks noGrp="1"/>
          </p:cNvSpPr>
          <p:nvPr>
            <p:ph type="subTitle" idx="4"/>
          </p:nvPr>
        </p:nvSpPr>
        <p:spPr>
          <a:xfrm>
            <a:off x="4901700" y="2195175"/>
            <a:ext cx="3522300" cy="19563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200"/>
              <a:buFont typeface="Arial"/>
              <a:buChar char="•"/>
              <a:defRPr/>
            </a:lvl1pPr>
            <a:lvl2pPr lvl="1" algn="ctr" rtl="0">
              <a:spcBef>
                <a:spcPts val="0"/>
              </a:spcBef>
              <a:spcAft>
                <a:spcPts val="0"/>
              </a:spcAft>
              <a:buClr>
                <a:schemeClr val="dk1"/>
              </a:buClr>
              <a:buSzPts val="1200"/>
              <a:buFont typeface="Arial"/>
              <a:buChar char="○"/>
              <a:defRPr/>
            </a:lvl2pPr>
            <a:lvl3pPr lvl="2" algn="ctr" rtl="0">
              <a:spcBef>
                <a:spcPts val="0"/>
              </a:spcBef>
              <a:spcAft>
                <a:spcPts val="0"/>
              </a:spcAft>
              <a:buClr>
                <a:schemeClr val="dk1"/>
              </a:buClr>
              <a:buSzPts val="1200"/>
              <a:buFont typeface="Arial"/>
              <a:buChar char="■"/>
              <a:defRPr/>
            </a:lvl3pPr>
            <a:lvl4pPr lvl="3" algn="ctr" rtl="0">
              <a:spcBef>
                <a:spcPts val="0"/>
              </a:spcBef>
              <a:spcAft>
                <a:spcPts val="0"/>
              </a:spcAft>
              <a:buClr>
                <a:schemeClr val="dk1"/>
              </a:buClr>
              <a:buSzPts val="1200"/>
              <a:buFont typeface="Arial"/>
              <a:buChar char="●"/>
              <a:defRPr/>
            </a:lvl4pPr>
            <a:lvl5pPr lvl="4" algn="ctr" rtl="0">
              <a:spcBef>
                <a:spcPts val="0"/>
              </a:spcBef>
              <a:spcAft>
                <a:spcPts val="0"/>
              </a:spcAft>
              <a:buClr>
                <a:schemeClr val="dk1"/>
              </a:buClr>
              <a:buSzPts val="1200"/>
              <a:buFont typeface="Arial"/>
              <a:buChar char="○"/>
              <a:defRPr/>
            </a:lvl5pPr>
            <a:lvl6pPr lvl="5" algn="ctr" rtl="0">
              <a:spcBef>
                <a:spcPts val="0"/>
              </a:spcBef>
              <a:spcAft>
                <a:spcPts val="0"/>
              </a:spcAft>
              <a:buClr>
                <a:schemeClr val="dk1"/>
              </a:buClr>
              <a:buSzPts val="1200"/>
              <a:buFont typeface="Arial"/>
              <a:buChar char="■"/>
              <a:defRPr/>
            </a:lvl6pPr>
            <a:lvl7pPr lvl="6" algn="ctr" rtl="0">
              <a:spcBef>
                <a:spcPts val="0"/>
              </a:spcBef>
              <a:spcAft>
                <a:spcPts val="0"/>
              </a:spcAft>
              <a:buClr>
                <a:schemeClr val="dk1"/>
              </a:buClr>
              <a:buSzPts val="1200"/>
              <a:buFont typeface="Arial"/>
              <a:buChar char="●"/>
              <a:defRPr/>
            </a:lvl7pPr>
            <a:lvl8pPr lvl="7" algn="ctr" rtl="0">
              <a:spcBef>
                <a:spcPts val="0"/>
              </a:spcBef>
              <a:spcAft>
                <a:spcPts val="0"/>
              </a:spcAft>
              <a:buClr>
                <a:schemeClr val="dk1"/>
              </a:buClr>
              <a:buSzPts val="1200"/>
              <a:buFont typeface="Arial"/>
              <a:buChar char="○"/>
              <a:defRPr/>
            </a:lvl8pPr>
            <a:lvl9pPr lvl="8" algn="ctr" rtl="0">
              <a:spcBef>
                <a:spcPts val="0"/>
              </a:spcBef>
              <a:spcAft>
                <a:spcPts val="0"/>
              </a:spcAft>
              <a:buClr>
                <a:schemeClr val="dk1"/>
              </a:buClr>
              <a:buSzPts val="1200"/>
              <a:buFont typeface="Arial"/>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4"/>
        <p:cNvGrpSpPr/>
        <p:nvPr/>
      </p:nvGrpSpPr>
      <p:grpSpPr>
        <a:xfrm>
          <a:off x="0" y="0"/>
          <a:ext cx="0" cy="0"/>
          <a:chOff x="0" y="0"/>
          <a:chExt cx="0" cy="0"/>
        </a:xfrm>
      </p:grpSpPr>
      <p:grpSp>
        <p:nvGrpSpPr>
          <p:cNvPr id="55" name="Google Shape;55;p7"/>
          <p:cNvGrpSpPr/>
          <p:nvPr/>
        </p:nvGrpSpPr>
        <p:grpSpPr>
          <a:xfrm flipH="1">
            <a:off x="-296475" y="-487425"/>
            <a:ext cx="2862200" cy="2450650"/>
            <a:chOff x="6458575" y="-286400"/>
            <a:chExt cx="2862200" cy="2450650"/>
          </a:xfrm>
        </p:grpSpPr>
        <p:sp>
          <p:nvSpPr>
            <p:cNvPr id="56" name="Google Shape;56;p7"/>
            <p:cNvSpPr/>
            <p:nvPr/>
          </p:nvSpPr>
          <p:spPr>
            <a:xfrm>
              <a:off x="6822000" y="-109575"/>
              <a:ext cx="2456800" cy="1772350"/>
            </a:xfrm>
            <a:custGeom>
              <a:avLst/>
              <a:gdLst/>
              <a:ahLst/>
              <a:cxnLst/>
              <a:rect l="l" t="t" r="r" b="b"/>
              <a:pathLst>
                <a:path w="98272" h="70894" extrusionOk="0">
                  <a:moveTo>
                    <a:pt x="902" y="0"/>
                  </a:moveTo>
                  <a:cubicBezTo>
                    <a:pt x="0" y="4336"/>
                    <a:pt x="802" y="8847"/>
                    <a:pt x="3058" y="12832"/>
                  </a:cubicBezTo>
                  <a:cubicBezTo>
                    <a:pt x="6065" y="18095"/>
                    <a:pt x="11003" y="22156"/>
                    <a:pt x="16341" y="24912"/>
                  </a:cubicBezTo>
                  <a:cubicBezTo>
                    <a:pt x="21830" y="27719"/>
                    <a:pt x="27920" y="29424"/>
                    <a:pt x="33709" y="31454"/>
                  </a:cubicBezTo>
                  <a:cubicBezTo>
                    <a:pt x="39674" y="33559"/>
                    <a:pt x="45690" y="35840"/>
                    <a:pt x="51078" y="39223"/>
                  </a:cubicBezTo>
                  <a:cubicBezTo>
                    <a:pt x="53584" y="40827"/>
                    <a:pt x="55990" y="42682"/>
                    <a:pt x="58045" y="44862"/>
                  </a:cubicBezTo>
                  <a:cubicBezTo>
                    <a:pt x="60151" y="47118"/>
                    <a:pt x="61930" y="49649"/>
                    <a:pt x="63634" y="52231"/>
                  </a:cubicBezTo>
                  <a:cubicBezTo>
                    <a:pt x="65289" y="54762"/>
                    <a:pt x="66918" y="57344"/>
                    <a:pt x="68873" y="59700"/>
                  </a:cubicBezTo>
                  <a:cubicBezTo>
                    <a:pt x="70928" y="62156"/>
                    <a:pt x="73309" y="64136"/>
                    <a:pt x="76091" y="65765"/>
                  </a:cubicBezTo>
                  <a:cubicBezTo>
                    <a:pt x="81777" y="69134"/>
                    <a:pt x="88171" y="70894"/>
                    <a:pt x="94604" y="70894"/>
                  </a:cubicBezTo>
                  <a:cubicBezTo>
                    <a:pt x="95827" y="70894"/>
                    <a:pt x="97051" y="70830"/>
                    <a:pt x="98271" y="70702"/>
                  </a:cubicBezTo>
                  <a:lnTo>
                    <a:pt x="98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a:off x="6458575" y="-286400"/>
              <a:ext cx="2862200" cy="2450650"/>
            </a:xfrm>
            <a:custGeom>
              <a:avLst/>
              <a:gdLst/>
              <a:ahLst/>
              <a:cxnLst/>
              <a:rect l="l" t="t" r="r" b="b"/>
              <a:pathLst>
                <a:path w="114488" h="98026" extrusionOk="0">
                  <a:moveTo>
                    <a:pt x="3910" y="1"/>
                  </a:moveTo>
                  <a:cubicBezTo>
                    <a:pt x="3735" y="1"/>
                    <a:pt x="3572" y="97"/>
                    <a:pt x="3484" y="256"/>
                  </a:cubicBezTo>
                  <a:cubicBezTo>
                    <a:pt x="602" y="5569"/>
                    <a:pt x="1" y="10908"/>
                    <a:pt x="1680" y="16096"/>
                  </a:cubicBezTo>
                  <a:cubicBezTo>
                    <a:pt x="5164" y="26647"/>
                    <a:pt x="16843" y="33138"/>
                    <a:pt x="21730" y="35444"/>
                  </a:cubicBezTo>
                  <a:cubicBezTo>
                    <a:pt x="24537" y="36772"/>
                    <a:pt x="27469" y="38076"/>
                    <a:pt x="30302" y="39329"/>
                  </a:cubicBezTo>
                  <a:cubicBezTo>
                    <a:pt x="42432" y="44717"/>
                    <a:pt x="54988" y="50281"/>
                    <a:pt x="63886" y="60682"/>
                  </a:cubicBezTo>
                  <a:cubicBezTo>
                    <a:pt x="65891" y="63013"/>
                    <a:pt x="67996" y="65670"/>
                    <a:pt x="70202" y="68452"/>
                  </a:cubicBezTo>
                  <a:cubicBezTo>
                    <a:pt x="80678" y="81735"/>
                    <a:pt x="93560" y="98026"/>
                    <a:pt x="110528" y="98026"/>
                  </a:cubicBezTo>
                  <a:cubicBezTo>
                    <a:pt x="111680" y="98026"/>
                    <a:pt x="112858" y="97951"/>
                    <a:pt x="114036" y="97800"/>
                  </a:cubicBezTo>
                  <a:cubicBezTo>
                    <a:pt x="114312" y="97750"/>
                    <a:pt x="114487" y="97525"/>
                    <a:pt x="114462" y="97249"/>
                  </a:cubicBezTo>
                  <a:cubicBezTo>
                    <a:pt x="114439" y="96991"/>
                    <a:pt x="114218" y="96820"/>
                    <a:pt x="113963" y="96820"/>
                  </a:cubicBezTo>
                  <a:cubicBezTo>
                    <a:pt x="113946" y="96820"/>
                    <a:pt x="113929" y="96821"/>
                    <a:pt x="113911" y="96823"/>
                  </a:cubicBezTo>
                  <a:cubicBezTo>
                    <a:pt x="112783" y="96973"/>
                    <a:pt x="111655" y="97048"/>
                    <a:pt x="110553" y="97048"/>
                  </a:cubicBezTo>
                  <a:cubicBezTo>
                    <a:pt x="94036" y="97048"/>
                    <a:pt x="81329" y="80958"/>
                    <a:pt x="70978" y="67850"/>
                  </a:cubicBezTo>
                  <a:cubicBezTo>
                    <a:pt x="68748" y="65043"/>
                    <a:pt x="66668" y="62387"/>
                    <a:pt x="64638" y="60031"/>
                  </a:cubicBezTo>
                  <a:cubicBezTo>
                    <a:pt x="55565" y="49479"/>
                    <a:pt x="42933" y="43865"/>
                    <a:pt x="30703" y="38452"/>
                  </a:cubicBezTo>
                  <a:cubicBezTo>
                    <a:pt x="27870" y="37198"/>
                    <a:pt x="24963" y="35895"/>
                    <a:pt x="22131" y="34567"/>
                  </a:cubicBezTo>
                  <a:cubicBezTo>
                    <a:pt x="17394" y="32311"/>
                    <a:pt x="5966" y="25970"/>
                    <a:pt x="2632" y="15770"/>
                  </a:cubicBezTo>
                  <a:cubicBezTo>
                    <a:pt x="1003" y="10857"/>
                    <a:pt x="1580" y="5795"/>
                    <a:pt x="4336" y="732"/>
                  </a:cubicBezTo>
                  <a:cubicBezTo>
                    <a:pt x="4462" y="481"/>
                    <a:pt x="4362" y="181"/>
                    <a:pt x="4136" y="55"/>
                  </a:cubicBezTo>
                  <a:cubicBezTo>
                    <a:pt x="4061" y="18"/>
                    <a:pt x="3985" y="1"/>
                    <a:pt x="39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7"/>
          <p:cNvGrpSpPr/>
          <p:nvPr/>
        </p:nvGrpSpPr>
        <p:grpSpPr>
          <a:xfrm flipH="1">
            <a:off x="6382042" y="3265939"/>
            <a:ext cx="2862046" cy="1964167"/>
            <a:chOff x="-467050" y="3378152"/>
            <a:chExt cx="2862046" cy="1964167"/>
          </a:xfrm>
        </p:grpSpPr>
        <p:sp>
          <p:nvSpPr>
            <p:cNvPr id="59" name="Google Shape;59;p7"/>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p:nvPr/>
        </p:nvSpPr>
        <p:spPr>
          <a:xfrm>
            <a:off x="8501672" y="872244"/>
            <a:ext cx="966283" cy="231631"/>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7490127" y="312100"/>
            <a:ext cx="1190571" cy="285617"/>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296613" y="4605213"/>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404100" y="3858765"/>
            <a:ext cx="1399756" cy="335800"/>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txBox="1">
            <a:spLocks noGrp="1"/>
          </p:cNvSpPr>
          <p:nvPr>
            <p:ph type="title"/>
          </p:nvPr>
        </p:nvSpPr>
        <p:spPr>
          <a:xfrm>
            <a:off x="1399800" y="1423838"/>
            <a:ext cx="6344400" cy="1322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6" name="Google Shape;66;p7"/>
          <p:cNvSpPr txBox="1">
            <a:spLocks noGrp="1"/>
          </p:cNvSpPr>
          <p:nvPr>
            <p:ph type="subTitle" idx="1"/>
          </p:nvPr>
        </p:nvSpPr>
        <p:spPr>
          <a:xfrm>
            <a:off x="1399800" y="2746463"/>
            <a:ext cx="6344400" cy="973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76" name="Google Shape;76;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a:spLocks noGrp="1"/>
          </p:cNvSpPr>
          <p:nvPr>
            <p:ph type="pic" idx="2"/>
          </p:nvPr>
        </p:nvSpPr>
        <p:spPr>
          <a:xfrm>
            <a:off x="-28875" y="-43300"/>
            <a:ext cx="9144000" cy="5186700"/>
          </a:xfrm>
          <a:prstGeom prst="rect">
            <a:avLst/>
          </a:prstGeom>
          <a:noFill/>
          <a:ln>
            <a:noFill/>
          </a:ln>
        </p:spPr>
      </p:sp>
      <p:sp>
        <p:nvSpPr>
          <p:cNvPr id="79" name="Google Shape;79;p10"/>
          <p:cNvSpPr txBox="1">
            <a:spLocks noGrp="1"/>
          </p:cNvSpPr>
          <p:nvPr>
            <p:ph type="body" idx="1"/>
          </p:nvPr>
        </p:nvSpPr>
        <p:spPr>
          <a:xfrm>
            <a:off x="720000" y="4000125"/>
            <a:ext cx="7704000" cy="605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Dela Gothic One"/>
              <a:buNone/>
              <a:defRPr sz="4000">
                <a:solidFill>
                  <a:schemeClr val="dk1"/>
                </a:solidFill>
                <a:latin typeface="Dela Gothic One"/>
                <a:ea typeface="Dela Gothic One"/>
                <a:cs typeface="Dela Gothic One"/>
                <a:sym typeface="Dela Gothic One"/>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180"/>
        <p:cNvGrpSpPr/>
        <p:nvPr/>
      </p:nvGrpSpPr>
      <p:grpSpPr>
        <a:xfrm>
          <a:off x="0" y="0"/>
          <a:ext cx="0" cy="0"/>
          <a:chOff x="0" y="0"/>
          <a:chExt cx="0" cy="0"/>
        </a:xfrm>
      </p:grpSpPr>
      <p:sp>
        <p:nvSpPr>
          <p:cNvPr id="181" name="Google Shape;18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2" name="Google Shape;182;p18"/>
          <p:cNvGrpSpPr/>
          <p:nvPr/>
        </p:nvGrpSpPr>
        <p:grpSpPr>
          <a:xfrm rot="10800000" flipH="1">
            <a:off x="-187600" y="-821661"/>
            <a:ext cx="2862046" cy="1964167"/>
            <a:chOff x="-467050" y="3378152"/>
            <a:chExt cx="2862046" cy="1964167"/>
          </a:xfrm>
        </p:grpSpPr>
        <p:sp>
          <p:nvSpPr>
            <p:cNvPr id="183" name="Google Shape;183;p18"/>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8"/>
          <p:cNvGrpSpPr/>
          <p:nvPr/>
        </p:nvGrpSpPr>
        <p:grpSpPr>
          <a:xfrm flipH="1">
            <a:off x="6601450" y="4035814"/>
            <a:ext cx="2862046" cy="1964167"/>
            <a:chOff x="-467050" y="3378152"/>
            <a:chExt cx="2862046" cy="1964167"/>
          </a:xfrm>
        </p:grpSpPr>
        <p:sp>
          <p:nvSpPr>
            <p:cNvPr id="186" name="Google Shape;186;p18"/>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8"/>
          <p:cNvSpPr/>
          <p:nvPr/>
        </p:nvSpPr>
        <p:spPr>
          <a:xfrm>
            <a:off x="8426288" y="243138"/>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8"/>
          <p:cNvSpPr/>
          <p:nvPr/>
        </p:nvSpPr>
        <p:spPr>
          <a:xfrm>
            <a:off x="8643500" y="893563"/>
            <a:ext cx="1037625" cy="248925"/>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8"/>
          <p:cNvSpPr/>
          <p:nvPr/>
        </p:nvSpPr>
        <p:spPr>
          <a:xfrm>
            <a:off x="-445562" y="4209013"/>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243512" y="4730100"/>
            <a:ext cx="1037625" cy="248925"/>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201"/>
        <p:cNvGrpSpPr/>
        <p:nvPr/>
      </p:nvGrpSpPr>
      <p:grpSpPr>
        <a:xfrm>
          <a:off x="0" y="0"/>
          <a:ext cx="0" cy="0"/>
          <a:chOff x="0" y="0"/>
          <a:chExt cx="0" cy="0"/>
        </a:xfrm>
      </p:grpSpPr>
      <p:grpSp>
        <p:nvGrpSpPr>
          <p:cNvPr id="202" name="Google Shape;202;p20"/>
          <p:cNvGrpSpPr/>
          <p:nvPr/>
        </p:nvGrpSpPr>
        <p:grpSpPr>
          <a:xfrm flipH="1">
            <a:off x="-713408" y="-687050"/>
            <a:ext cx="2862200" cy="2450650"/>
            <a:chOff x="6458575" y="-286400"/>
            <a:chExt cx="2862200" cy="2450650"/>
          </a:xfrm>
        </p:grpSpPr>
        <p:sp>
          <p:nvSpPr>
            <p:cNvPr id="203" name="Google Shape;203;p20"/>
            <p:cNvSpPr/>
            <p:nvPr/>
          </p:nvSpPr>
          <p:spPr>
            <a:xfrm>
              <a:off x="6822000" y="-109575"/>
              <a:ext cx="2456800" cy="1772350"/>
            </a:xfrm>
            <a:custGeom>
              <a:avLst/>
              <a:gdLst/>
              <a:ahLst/>
              <a:cxnLst/>
              <a:rect l="l" t="t" r="r" b="b"/>
              <a:pathLst>
                <a:path w="98272" h="70894" extrusionOk="0">
                  <a:moveTo>
                    <a:pt x="902" y="0"/>
                  </a:moveTo>
                  <a:cubicBezTo>
                    <a:pt x="0" y="4336"/>
                    <a:pt x="802" y="8847"/>
                    <a:pt x="3058" y="12832"/>
                  </a:cubicBezTo>
                  <a:cubicBezTo>
                    <a:pt x="6065" y="18095"/>
                    <a:pt x="11003" y="22156"/>
                    <a:pt x="16341" y="24912"/>
                  </a:cubicBezTo>
                  <a:cubicBezTo>
                    <a:pt x="21830" y="27719"/>
                    <a:pt x="27920" y="29424"/>
                    <a:pt x="33709" y="31454"/>
                  </a:cubicBezTo>
                  <a:cubicBezTo>
                    <a:pt x="39674" y="33559"/>
                    <a:pt x="45690" y="35840"/>
                    <a:pt x="51078" y="39223"/>
                  </a:cubicBezTo>
                  <a:cubicBezTo>
                    <a:pt x="53584" y="40827"/>
                    <a:pt x="55990" y="42682"/>
                    <a:pt x="58045" y="44862"/>
                  </a:cubicBezTo>
                  <a:cubicBezTo>
                    <a:pt x="60151" y="47118"/>
                    <a:pt x="61930" y="49649"/>
                    <a:pt x="63634" y="52231"/>
                  </a:cubicBezTo>
                  <a:cubicBezTo>
                    <a:pt x="65289" y="54762"/>
                    <a:pt x="66918" y="57344"/>
                    <a:pt x="68873" y="59700"/>
                  </a:cubicBezTo>
                  <a:cubicBezTo>
                    <a:pt x="70928" y="62156"/>
                    <a:pt x="73309" y="64136"/>
                    <a:pt x="76091" y="65765"/>
                  </a:cubicBezTo>
                  <a:cubicBezTo>
                    <a:pt x="81777" y="69134"/>
                    <a:pt x="88171" y="70894"/>
                    <a:pt x="94604" y="70894"/>
                  </a:cubicBezTo>
                  <a:cubicBezTo>
                    <a:pt x="95827" y="70894"/>
                    <a:pt x="97051" y="70830"/>
                    <a:pt x="98271" y="70702"/>
                  </a:cubicBezTo>
                  <a:lnTo>
                    <a:pt x="98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6458575" y="-286400"/>
              <a:ext cx="2862200" cy="2450650"/>
            </a:xfrm>
            <a:custGeom>
              <a:avLst/>
              <a:gdLst/>
              <a:ahLst/>
              <a:cxnLst/>
              <a:rect l="l" t="t" r="r" b="b"/>
              <a:pathLst>
                <a:path w="114488" h="98026" extrusionOk="0">
                  <a:moveTo>
                    <a:pt x="3910" y="1"/>
                  </a:moveTo>
                  <a:cubicBezTo>
                    <a:pt x="3735" y="1"/>
                    <a:pt x="3572" y="97"/>
                    <a:pt x="3484" y="256"/>
                  </a:cubicBezTo>
                  <a:cubicBezTo>
                    <a:pt x="602" y="5569"/>
                    <a:pt x="1" y="10908"/>
                    <a:pt x="1680" y="16096"/>
                  </a:cubicBezTo>
                  <a:cubicBezTo>
                    <a:pt x="5164" y="26647"/>
                    <a:pt x="16843" y="33138"/>
                    <a:pt x="21730" y="35444"/>
                  </a:cubicBezTo>
                  <a:cubicBezTo>
                    <a:pt x="24537" y="36772"/>
                    <a:pt x="27469" y="38076"/>
                    <a:pt x="30302" y="39329"/>
                  </a:cubicBezTo>
                  <a:cubicBezTo>
                    <a:pt x="42432" y="44717"/>
                    <a:pt x="54988" y="50281"/>
                    <a:pt x="63886" y="60682"/>
                  </a:cubicBezTo>
                  <a:cubicBezTo>
                    <a:pt x="65891" y="63013"/>
                    <a:pt x="67996" y="65670"/>
                    <a:pt x="70202" y="68452"/>
                  </a:cubicBezTo>
                  <a:cubicBezTo>
                    <a:pt x="80678" y="81735"/>
                    <a:pt x="93560" y="98026"/>
                    <a:pt x="110528" y="98026"/>
                  </a:cubicBezTo>
                  <a:cubicBezTo>
                    <a:pt x="111680" y="98026"/>
                    <a:pt x="112858" y="97951"/>
                    <a:pt x="114036" y="97800"/>
                  </a:cubicBezTo>
                  <a:cubicBezTo>
                    <a:pt x="114312" y="97750"/>
                    <a:pt x="114487" y="97525"/>
                    <a:pt x="114462" y="97249"/>
                  </a:cubicBezTo>
                  <a:cubicBezTo>
                    <a:pt x="114439" y="96991"/>
                    <a:pt x="114218" y="96820"/>
                    <a:pt x="113963" y="96820"/>
                  </a:cubicBezTo>
                  <a:cubicBezTo>
                    <a:pt x="113946" y="96820"/>
                    <a:pt x="113929" y="96821"/>
                    <a:pt x="113911" y="96823"/>
                  </a:cubicBezTo>
                  <a:cubicBezTo>
                    <a:pt x="112783" y="96973"/>
                    <a:pt x="111655" y="97048"/>
                    <a:pt x="110553" y="97048"/>
                  </a:cubicBezTo>
                  <a:cubicBezTo>
                    <a:pt x="94036" y="97048"/>
                    <a:pt x="81329" y="80958"/>
                    <a:pt x="70978" y="67850"/>
                  </a:cubicBezTo>
                  <a:cubicBezTo>
                    <a:pt x="68748" y="65043"/>
                    <a:pt x="66668" y="62387"/>
                    <a:pt x="64638" y="60031"/>
                  </a:cubicBezTo>
                  <a:cubicBezTo>
                    <a:pt x="55565" y="49479"/>
                    <a:pt x="42933" y="43865"/>
                    <a:pt x="30703" y="38452"/>
                  </a:cubicBezTo>
                  <a:cubicBezTo>
                    <a:pt x="27870" y="37198"/>
                    <a:pt x="24963" y="35895"/>
                    <a:pt x="22131" y="34567"/>
                  </a:cubicBezTo>
                  <a:cubicBezTo>
                    <a:pt x="17394" y="32311"/>
                    <a:pt x="5966" y="25970"/>
                    <a:pt x="2632" y="15770"/>
                  </a:cubicBezTo>
                  <a:cubicBezTo>
                    <a:pt x="1003" y="10857"/>
                    <a:pt x="1580" y="5795"/>
                    <a:pt x="4336" y="732"/>
                  </a:cubicBezTo>
                  <a:cubicBezTo>
                    <a:pt x="4462" y="481"/>
                    <a:pt x="4362" y="181"/>
                    <a:pt x="4136" y="55"/>
                  </a:cubicBezTo>
                  <a:cubicBezTo>
                    <a:pt x="4061" y="18"/>
                    <a:pt x="3985" y="1"/>
                    <a:pt x="39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0"/>
          <p:cNvGrpSpPr/>
          <p:nvPr/>
        </p:nvGrpSpPr>
        <p:grpSpPr>
          <a:xfrm rot="10800000">
            <a:off x="6605909" y="-345036"/>
            <a:ext cx="2862046" cy="1964167"/>
            <a:chOff x="-467050" y="3378152"/>
            <a:chExt cx="2862046" cy="1964167"/>
          </a:xfrm>
        </p:grpSpPr>
        <p:sp>
          <p:nvSpPr>
            <p:cNvPr id="206" name="Google Shape;206;p20"/>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20"/>
          <p:cNvSpPr/>
          <p:nvPr/>
        </p:nvSpPr>
        <p:spPr>
          <a:xfrm>
            <a:off x="3443445" y="-6"/>
            <a:ext cx="966283" cy="231631"/>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347225" y="4319600"/>
            <a:ext cx="1190571" cy="285617"/>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8625805" y="4207138"/>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4854317" y="4675065"/>
            <a:ext cx="1399756" cy="335800"/>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212"/>
        <p:cNvGrpSpPr/>
        <p:nvPr/>
      </p:nvGrpSpPr>
      <p:grpSpPr>
        <a:xfrm>
          <a:off x="0" y="0"/>
          <a:ext cx="0" cy="0"/>
          <a:chOff x="0" y="0"/>
          <a:chExt cx="0" cy="0"/>
        </a:xfrm>
      </p:grpSpPr>
      <p:grpSp>
        <p:nvGrpSpPr>
          <p:cNvPr id="213" name="Google Shape;213;p21"/>
          <p:cNvGrpSpPr/>
          <p:nvPr/>
        </p:nvGrpSpPr>
        <p:grpSpPr>
          <a:xfrm rot="10800000" flipH="1">
            <a:off x="-187600" y="-821661"/>
            <a:ext cx="2862046" cy="1964167"/>
            <a:chOff x="-467050" y="3378152"/>
            <a:chExt cx="2862046" cy="1964167"/>
          </a:xfrm>
        </p:grpSpPr>
        <p:sp>
          <p:nvSpPr>
            <p:cNvPr id="214" name="Google Shape;214;p21"/>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21"/>
          <p:cNvGrpSpPr/>
          <p:nvPr/>
        </p:nvGrpSpPr>
        <p:grpSpPr>
          <a:xfrm flipH="1">
            <a:off x="6601450" y="4035814"/>
            <a:ext cx="2862046" cy="1964167"/>
            <a:chOff x="-467050" y="3378152"/>
            <a:chExt cx="2862046" cy="1964167"/>
          </a:xfrm>
        </p:grpSpPr>
        <p:sp>
          <p:nvSpPr>
            <p:cNvPr id="217" name="Google Shape;217;p21"/>
            <p:cNvSpPr/>
            <p:nvPr/>
          </p:nvSpPr>
          <p:spPr>
            <a:xfrm>
              <a:off x="-467050" y="3378152"/>
              <a:ext cx="2862046" cy="1964167"/>
            </a:xfrm>
            <a:custGeom>
              <a:avLst/>
              <a:gdLst/>
              <a:ahLst/>
              <a:cxnLst/>
              <a:rect l="l" t="t" r="r" b="b"/>
              <a:pathLst>
                <a:path w="129651" h="88977" extrusionOk="0">
                  <a:moveTo>
                    <a:pt x="550" y="1"/>
                  </a:moveTo>
                  <a:cubicBezTo>
                    <a:pt x="295" y="1"/>
                    <a:pt x="72" y="171"/>
                    <a:pt x="25" y="429"/>
                  </a:cubicBezTo>
                  <a:cubicBezTo>
                    <a:pt x="0" y="705"/>
                    <a:pt x="176" y="981"/>
                    <a:pt x="451" y="1006"/>
                  </a:cubicBezTo>
                  <a:cubicBezTo>
                    <a:pt x="8446" y="2134"/>
                    <a:pt x="14687" y="6896"/>
                    <a:pt x="18497" y="10680"/>
                  </a:cubicBezTo>
                  <a:cubicBezTo>
                    <a:pt x="23860" y="15993"/>
                    <a:pt x="27845" y="22685"/>
                    <a:pt x="30702" y="27898"/>
                  </a:cubicBezTo>
                  <a:lnTo>
                    <a:pt x="31078" y="28575"/>
                  </a:lnTo>
                  <a:cubicBezTo>
                    <a:pt x="32933" y="31958"/>
                    <a:pt x="34838" y="35442"/>
                    <a:pt x="37870" y="37873"/>
                  </a:cubicBezTo>
                  <a:cubicBezTo>
                    <a:pt x="41730" y="40931"/>
                    <a:pt x="46767" y="41758"/>
                    <a:pt x="51204" y="42485"/>
                  </a:cubicBezTo>
                  <a:cubicBezTo>
                    <a:pt x="65840" y="44891"/>
                    <a:pt x="82432" y="47597"/>
                    <a:pt x="97018" y="54640"/>
                  </a:cubicBezTo>
                  <a:cubicBezTo>
                    <a:pt x="112933" y="62334"/>
                    <a:pt x="124437" y="74715"/>
                    <a:pt x="128597" y="88625"/>
                  </a:cubicBezTo>
                  <a:cubicBezTo>
                    <a:pt x="128648" y="88826"/>
                    <a:pt x="128848" y="88976"/>
                    <a:pt x="129074" y="88976"/>
                  </a:cubicBezTo>
                  <a:cubicBezTo>
                    <a:pt x="129124" y="88976"/>
                    <a:pt x="129174" y="88976"/>
                    <a:pt x="129224" y="88951"/>
                  </a:cubicBezTo>
                  <a:cubicBezTo>
                    <a:pt x="129500" y="88876"/>
                    <a:pt x="129650" y="88600"/>
                    <a:pt x="129550" y="88325"/>
                  </a:cubicBezTo>
                  <a:cubicBezTo>
                    <a:pt x="125314" y="74139"/>
                    <a:pt x="113610" y="61532"/>
                    <a:pt x="97444" y="53738"/>
                  </a:cubicBezTo>
                  <a:cubicBezTo>
                    <a:pt x="82733" y="46620"/>
                    <a:pt x="66066" y="43888"/>
                    <a:pt x="51354" y="41482"/>
                  </a:cubicBezTo>
                  <a:cubicBezTo>
                    <a:pt x="47043" y="40780"/>
                    <a:pt x="42156" y="39978"/>
                    <a:pt x="38497" y="37071"/>
                  </a:cubicBezTo>
                  <a:cubicBezTo>
                    <a:pt x="35614" y="34790"/>
                    <a:pt x="33760" y="31382"/>
                    <a:pt x="31955" y="28074"/>
                  </a:cubicBezTo>
                  <a:lnTo>
                    <a:pt x="31604" y="27422"/>
                  </a:lnTo>
                  <a:cubicBezTo>
                    <a:pt x="28697" y="22134"/>
                    <a:pt x="24687" y="15367"/>
                    <a:pt x="19223" y="9953"/>
                  </a:cubicBezTo>
                  <a:cubicBezTo>
                    <a:pt x="15289" y="6068"/>
                    <a:pt x="8872" y="1181"/>
                    <a:pt x="602" y="3"/>
                  </a:cubicBezTo>
                  <a:cubicBezTo>
                    <a:pt x="584" y="2"/>
                    <a:pt x="567" y="1"/>
                    <a:pt x="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a:off x="-451553" y="3597876"/>
              <a:ext cx="2513482" cy="1692446"/>
            </a:xfrm>
            <a:custGeom>
              <a:avLst/>
              <a:gdLst/>
              <a:ahLst/>
              <a:cxnLst/>
              <a:rect l="l" t="t" r="r" b="b"/>
              <a:pathLst>
                <a:path w="113861" h="76668" extrusionOk="0">
                  <a:moveTo>
                    <a:pt x="0" y="0"/>
                  </a:moveTo>
                  <a:lnTo>
                    <a:pt x="0" y="76667"/>
                  </a:lnTo>
                  <a:lnTo>
                    <a:pt x="113860" y="76667"/>
                  </a:lnTo>
                  <a:cubicBezTo>
                    <a:pt x="113810" y="76392"/>
                    <a:pt x="113760" y="76116"/>
                    <a:pt x="113685" y="75815"/>
                  </a:cubicBezTo>
                  <a:cubicBezTo>
                    <a:pt x="113409" y="74712"/>
                    <a:pt x="112933" y="73610"/>
                    <a:pt x="112432" y="72582"/>
                  </a:cubicBezTo>
                  <a:cubicBezTo>
                    <a:pt x="111304" y="70351"/>
                    <a:pt x="109825" y="68321"/>
                    <a:pt x="108171" y="66467"/>
                  </a:cubicBezTo>
                  <a:cubicBezTo>
                    <a:pt x="104612" y="62532"/>
                    <a:pt x="100376" y="59274"/>
                    <a:pt x="96041" y="56241"/>
                  </a:cubicBezTo>
                  <a:cubicBezTo>
                    <a:pt x="91780" y="53259"/>
                    <a:pt x="87494" y="50176"/>
                    <a:pt x="82983" y="47544"/>
                  </a:cubicBezTo>
                  <a:cubicBezTo>
                    <a:pt x="77945" y="44587"/>
                    <a:pt x="72532" y="42356"/>
                    <a:pt x="66893" y="40853"/>
                  </a:cubicBezTo>
                  <a:cubicBezTo>
                    <a:pt x="61554" y="39424"/>
                    <a:pt x="56065" y="38622"/>
                    <a:pt x="50577" y="37945"/>
                  </a:cubicBezTo>
                  <a:cubicBezTo>
                    <a:pt x="47720" y="37594"/>
                    <a:pt x="44837" y="37269"/>
                    <a:pt x="41955" y="36918"/>
                  </a:cubicBezTo>
                  <a:cubicBezTo>
                    <a:pt x="39123" y="36567"/>
                    <a:pt x="36141" y="36366"/>
                    <a:pt x="33409" y="35539"/>
                  </a:cubicBezTo>
                  <a:cubicBezTo>
                    <a:pt x="31554" y="34963"/>
                    <a:pt x="29775" y="34010"/>
                    <a:pt x="28471" y="32582"/>
                  </a:cubicBezTo>
                  <a:cubicBezTo>
                    <a:pt x="27268" y="31228"/>
                    <a:pt x="26516" y="29599"/>
                    <a:pt x="25890" y="27920"/>
                  </a:cubicBezTo>
                  <a:cubicBezTo>
                    <a:pt x="24436" y="23835"/>
                    <a:pt x="23459" y="19725"/>
                    <a:pt x="21078" y="16015"/>
                  </a:cubicBezTo>
                  <a:cubicBezTo>
                    <a:pt x="18246" y="11604"/>
                    <a:pt x="14461" y="7669"/>
                    <a:pt x="10201" y="4637"/>
                  </a:cubicBezTo>
                  <a:cubicBezTo>
                    <a:pt x="7168" y="2456"/>
                    <a:pt x="3684" y="60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1"/>
          <p:cNvSpPr/>
          <p:nvPr/>
        </p:nvSpPr>
        <p:spPr>
          <a:xfrm>
            <a:off x="8426288" y="243138"/>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a:off x="8643500" y="893563"/>
            <a:ext cx="1037625" cy="248925"/>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a:off x="-445562" y="4209013"/>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1"/>
          <p:cNvSpPr/>
          <p:nvPr/>
        </p:nvSpPr>
        <p:spPr>
          <a:xfrm>
            <a:off x="-243512" y="4730100"/>
            <a:ext cx="1037625" cy="248925"/>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7700" y="445025"/>
            <a:ext cx="7708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1pPr>
            <a:lvl2pPr lvl="1">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2pPr>
            <a:lvl3pPr lvl="2">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3pPr>
            <a:lvl4pPr lvl="3">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4pPr>
            <a:lvl5pPr lvl="4">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5pPr>
            <a:lvl6pPr lvl="5">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6pPr>
            <a:lvl7pPr lvl="6">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7pPr>
            <a:lvl8pPr lvl="7">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8pPr>
            <a:lvl9pPr lvl="8">
              <a:spcBef>
                <a:spcPts val="0"/>
              </a:spcBef>
              <a:spcAft>
                <a:spcPts val="0"/>
              </a:spcAft>
              <a:buClr>
                <a:schemeClr val="dk1"/>
              </a:buClr>
              <a:buSzPts val="2800"/>
              <a:buFont typeface="Raleway"/>
              <a:buNone/>
              <a:defRPr sz="28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7700" y="1152475"/>
            <a:ext cx="7708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5" r:id="rId4"/>
    <p:sldLayoutId id="2147483656" r:id="rId5"/>
    <p:sldLayoutId id="2147483658" r:id="rId6"/>
    <p:sldLayoutId id="2147483664"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46962"/>
          </p15:clr>
        </p15:guide>
        <p15:guide id="2" pos="2880">
          <p15:clr>
            <a:srgbClr val="E46962"/>
          </p15:clr>
        </p15:guide>
        <p15:guide id="3" orient="horz" pos="339">
          <p15:clr>
            <a:srgbClr val="E46962"/>
          </p15:clr>
        </p15:guide>
        <p15:guide id="4" orient="horz" pos="2901">
          <p15:clr>
            <a:srgbClr val="E46962"/>
          </p15:clr>
        </p15:guide>
        <p15:guide id="5" pos="452">
          <p15:clr>
            <a:srgbClr val="E46962"/>
          </p15:clr>
        </p15:guide>
        <p15:guide id="6" pos="5308">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48.png"/></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58.png"/></Relationships>
</file>

<file path=ppt/slides/_rels/slide3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3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9.xml"/><Relationship Id="rId1" Type="http://schemas.openxmlformats.org/officeDocument/2006/relationships/slideLayout" Target="../slideLayouts/slideLayout7.xml"/><Relationship Id="rId5" Type="http://schemas.openxmlformats.org/officeDocument/2006/relationships/image" Target="../media/image63.png"/><Relationship Id="rId4" Type="http://schemas.openxmlformats.org/officeDocument/2006/relationships/image" Target="../media/image6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65.png"/></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image" Target="../media/image67.png"/><Relationship Id="rId4" Type="http://schemas.openxmlformats.org/officeDocument/2006/relationships/image" Target="../media/image66.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ctrTitle"/>
          </p:nvPr>
        </p:nvSpPr>
        <p:spPr>
          <a:xfrm>
            <a:off x="632172" y="1024950"/>
            <a:ext cx="4445700" cy="250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TIME SERIES ON </a:t>
            </a:r>
            <a:r>
              <a:rPr lang="en" sz="3200" dirty="0">
                <a:solidFill>
                  <a:schemeClr val="tx2">
                    <a:lumMod val="50000"/>
                  </a:schemeClr>
                </a:solidFill>
              </a:rPr>
              <a:t>ENERGY CONSUMPTION</a:t>
            </a:r>
            <a:endParaRPr sz="3200" dirty="0">
              <a:solidFill>
                <a:schemeClr val="tx2">
                  <a:lumMod val="50000"/>
                </a:schemeClr>
              </a:solidFill>
            </a:endParaRPr>
          </a:p>
        </p:txBody>
      </p:sp>
      <p:grpSp>
        <p:nvGrpSpPr>
          <p:cNvPr id="235" name="Google Shape;235;p25"/>
          <p:cNvGrpSpPr/>
          <p:nvPr/>
        </p:nvGrpSpPr>
        <p:grpSpPr>
          <a:xfrm>
            <a:off x="5077888" y="996675"/>
            <a:ext cx="4787025" cy="3608550"/>
            <a:chOff x="5077888" y="996675"/>
            <a:chExt cx="4787025" cy="3608550"/>
          </a:xfrm>
        </p:grpSpPr>
        <p:grpSp>
          <p:nvGrpSpPr>
            <p:cNvPr id="236" name="Google Shape;236;p25"/>
            <p:cNvGrpSpPr/>
            <p:nvPr/>
          </p:nvGrpSpPr>
          <p:grpSpPr>
            <a:xfrm>
              <a:off x="5077888" y="996675"/>
              <a:ext cx="4787025" cy="3150150"/>
              <a:chOff x="4572000" y="1345225"/>
              <a:chExt cx="4787025" cy="3150150"/>
            </a:xfrm>
          </p:grpSpPr>
          <p:sp>
            <p:nvSpPr>
              <p:cNvPr id="237" name="Google Shape;237;p25"/>
              <p:cNvSpPr/>
              <p:nvPr/>
            </p:nvSpPr>
            <p:spPr>
              <a:xfrm>
                <a:off x="4572000" y="1506400"/>
                <a:ext cx="4632250" cy="2988975"/>
              </a:xfrm>
              <a:custGeom>
                <a:avLst/>
                <a:gdLst/>
                <a:ahLst/>
                <a:cxnLst/>
                <a:rect l="l" t="t" r="r" b="b"/>
                <a:pathLst>
                  <a:path w="185290" h="119559" extrusionOk="0">
                    <a:moveTo>
                      <a:pt x="41885" y="1"/>
                    </a:moveTo>
                    <a:cubicBezTo>
                      <a:pt x="30088" y="1"/>
                      <a:pt x="19780" y="6782"/>
                      <a:pt x="14387" y="19498"/>
                    </a:cubicBezTo>
                    <a:cubicBezTo>
                      <a:pt x="1" y="53408"/>
                      <a:pt x="21354" y="86541"/>
                      <a:pt x="50853" y="103634"/>
                    </a:cubicBezTo>
                    <a:cubicBezTo>
                      <a:pt x="69034" y="114177"/>
                      <a:pt x="90153" y="119559"/>
                      <a:pt x="111223" y="119559"/>
                    </a:cubicBezTo>
                    <a:cubicBezTo>
                      <a:pt x="114144" y="119559"/>
                      <a:pt x="117065" y="119455"/>
                      <a:pt x="119976" y="119248"/>
                    </a:cubicBezTo>
                    <a:cubicBezTo>
                      <a:pt x="140553" y="117769"/>
                      <a:pt x="170302" y="111102"/>
                      <a:pt x="180929" y="91378"/>
                    </a:cubicBezTo>
                    <a:cubicBezTo>
                      <a:pt x="184488" y="84736"/>
                      <a:pt x="185290" y="76716"/>
                      <a:pt x="183084" y="69523"/>
                    </a:cubicBezTo>
                    <a:cubicBezTo>
                      <a:pt x="173811" y="39347"/>
                      <a:pt x="129024" y="44661"/>
                      <a:pt x="104863" y="38245"/>
                    </a:cubicBezTo>
                    <a:cubicBezTo>
                      <a:pt x="88648" y="33959"/>
                      <a:pt x="79500" y="19222"/>
                      <a:pt x="66893" y="9548"/>
                    </a:cubicBezTo>
                    <a:cubicBezTo>
                      <a:pt x="64387" y="7593"/>
                      <a:pt x="61555" y="5788"/>
                      <a:pt x="58572" y="4285"/>
                    </a:cubicBezTo>
                    <a:cubicBezTo>
                      <a:pt x="52917" y="1402"/>
                      <a:pt x="47247" y="1"/>
                      <a:pt x="41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a:off x="5110225" y="1932300"/>
                <a:ext cx="1037625" cy="248900"/>
              </a:xfrm>
              <a:custGeom>
                <a:avLst/>
                <a:gdLst/>
                <a:ahLst/>
                <a:cxnLst/>
                <a:rect l="l" t="t" r="r" b="b"/>
                <a:pathLst>
                  <a:path w="41505" h="9956" extrusionOk="0">
                    <a:moveTo>
                      <a:pt x="9514" y="0"/>
                    </a:moveTo>
                    <a:cubicBezTo>
                      <a:pt x="8973" y="0"/>
                      <a:pt x="8431" y="51"/>
                      <a:pt x="7895" y="156"/>
                    </a:cubicBezTo>
                    <a:cubicBezTo>
                      <a:pt x="3560" y="983"/>
                      <a:pt x="1" y="5595"/>
                      <a:pt x="276" y="9956"/>
                    </a:cubicBezTo>
                    <a:lnTo>
                      <a:pt x="41505" y="9956"/>
                    </a:lnTo>
                    <a:cubicBezTo>
                      <a:pt x="39662" y="8349"/>
                      <a:pt x="37239" y="5918"/>
                      <a:pt x="34805" y="5918"/>
                    </a:cubicBezTo>
                    <a:cubicBezTo>
                      <a:pt x="34657" y="5918"/>
                      <a:pt x="34509" y="5927"/>
                      <a:pt x="34362" y="5945"/>
                    </a:cubicBezTo>
                    <a:cubicBezTo>
                      <a:pt x="32858" y="6121"/>
                      <a:pt x="31555" y="6973"/>
                      <a:pt x="30502" y="8051"/>
                    </a:cubicBezTo>
                    <a:cubicBezTo>
                      <a:pt x="29149" y="6171"/>
                      <a:pt x="27244" y="4592"/>
                      <a:pt x="24963" y="4141"/>
                    </a:cubicBezTo>
                    <a:cubicBezTo>
                      <a:pt x="24462" y="4035"/>
                      <a:pt x="23919" y="3980"/>
                      <a:pt x="23364" y="3980"/>
                    </a:cubicBezTo>
                    <a:cubicBezTo>
                      <a:pt x="21421" y="3980"/>
                      <a:pt x="19333" y="4656"/>
                      <a:pt x="18397" y="6196"/>
                    </a:cubicBezTo>
                    <a:cubicBezTo>
                      <a:pt x="17166" y="2549"/>
                      <a:pt x="13356" y="0"/>
                      <a:pt x="95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a:off x="8076400" y="3118100"/>
                <a:ext cx="1282625" cy="307475"/>
              </a:xfrm>
              <a:custGeom>
                <a:avLst/>
                <a:gdLst/>
                <a:ahLst/>
                <a:cxnLst/>
                <a:rect l="l" t="t" r="r" b="b"/>
                <a:pathLst>
                  <a:path w="51305" h="12299" extrusionOk="0">
                    <a:moveTo>
                      <a:pt x="39531" y="1"/>
                    </a:moveTo>
                    <a:cubicBezTo>
                      <a:pt x="34778" y="1"/>
                      <a:pt x="30064" y="3154"/>
                      <a:pt x="28547" y="7637"/>
                    </a:cubicBezTo>
                    <a:cubicBezTo>
                      <a:pt x="27394" y="5741"/>
                      <a:pt x="24809" y="4912"/>
                      <a:pt x="22396" y="4912"/>
                    </a:cubicBezTo>
                    <a:cubicBezTo>
                      <a:pt x="21714" y="4912"/>
                      <a:pt x="21045" y="4978"/>
                      <a:pt x="20427" y="5105"/>
                    </a:cubicBezTo>
                    <a:cubicBezTo>
                      <a:pt x="17620" y="5682"/>
                      <a:pt x="15264" y="7637"/>
                      <a:pt x="13585" y="9942"/>
                    </a:cubicBezTo>
                    <a:cubicBezTo>
                      <a:pt x="12307" y="8614"/>
                      <a:pt x="10678" y="7586"/>
                      <a:pt x="8823" y="7336"/>
                    </a:cubicBezTo>
                    <a:cubicBezTo>
                      <a:pt x="8642" y="7313"/>
                      <a:pt x="8460" y="7302"/>
                      <a:pt x="8279" y="7302"/>
                    </a:cubicBezTo>
                    <a:cubicBezTo>
                      <a:pt x="5275" y="7302"/>
                      <a:pt x="2270" y="10313"/>
                      <a:pt x="1" y="12298"/>
                    </a:cubicBezTo>
                    <a:lnTo>
                      <a:pt x="50954" y="12298"/>
                    </a:lnTo>
                    <a:cubicBezTo>
                      <a:pt x="51304" y="6910"/>
                      <a:pt x="46918" y="1220"/>
                      <a:pt x="41530" y="193"/>
                    </a:cubicBezTo>
                    <a:cubicBezTo>
                      <a:pt x="40869" y="63"/>
                      <a:pt x="40200" y="1"/>
                      <a:pt x="39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a:off x="4679775" y="2438275"/>
                <a:ext cx="1820825" cy="436550"/>
              </a:xfrm>
              <a:custGeom>
                <a:avLst/>
                <a:gdLst/>
                <a:ahLst/>
                <a:cxnLst/>
                <a:rect l="l" t="t" r="r" b="b"/>
                <a:pathLst>
                  <a:path w="72833" h="17462" extrusionOk="0">
                    <a:moveTo>
                      <a:pt x="16671" y="1"/>
                    </a:moveTo>
                    <a:cubicBezTo>
                      <a:pt x="15731" y="1"/>
                      <a:pt x="14790" y="87"/>
                      <a:pt x="13860" y="268"/>
                    </a:cubicBezTo>
                    <a:cubicBezTo>
                      <a:pt x="6241" y="1747"/>
                      <a:pt x="0" y="9817"/>
                      <a:pt x="502" y="17461"/>
                    </a:cubicBezTo>
                    <a:lnTo>
                      <a:pt x="72833" y="17461"/>
                    </a:lnTo>
                    <a:cubicBezTo>
                      <a:pt x="69598" y="14627"/>
                      <a:pt x="65339" y="10369"/>
                      <a:pt x="61063" y="10369"/>
                    </a:cubicBezTo>
                    <a:cubicBezTo>
                      <a:pt x="60801" y="10369"/>
                      <a:pt x="60538" y="10385"/>
                      <a:pt x="60277" y="10418"/>
                    </a:cubicBezTo>
                    <a:cubicBezTo>
                      <a:pt x="57670" y="10769"/>
                      <a:pt x="55339" y="12223"/>
                      <a:pt x="53510" y="14103"/>
                    </a:cubicBezTo>
                    <a:cubicBezTo>
                      <a:pt x="51154" y="10844"/>
                      <a:pt x="47795" y="8088"/>
                      <a:pt x="43810" y="7260"/>
                    </a:cubicBezTo>
                    <a:cubicBezTo>
                      <a:pt x="42933" y="7078"/>
                      <a:pt x="41986" y="6984"/>
                      <a:pt x="41019" y="6984"/>
                    </a:cubicBezTo>
                    <a:cubicBezTo>
                      <a:pt x="37594" y="6984"/>
                      <a:pt x="33929" y="8172"/>
                      <a:pt x="32306" y="10870"/>
                    </a:cubicBezTo>
                    <a:cubicBezTo>
                      <a:pt x="30128" y="4489"/>
                      <a:pt x="23430" y="1"/>
                      <a:pt x="16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a:off x="7938575" y="1788175"/>
                <a:ext cx="1037625" cy="248925"/>
              </a:xfrm>
              <a:custGeom>
                <a:avLst/>
                <a:gdLst/>
                <a:ahLst/>
                <a:cxnLst/>
                <a:rect l="l" t="t" r="r" b="b"/>
                <a:pathLst>
                  <a:path w="41505" h="9957" extrusionOk="0">
                    <a:moveTo>
                      <a:pt x="9514" y="1"/>
                    </a:moveTo>
                    <a:cubicBezTo>
                      <a:pt x="8972" y="1"/>
                      <a:pt x="8430" y="51"/>
                      <a:pt x="7895" y="157"/>
                    </a:cubicBezTo>
                    <a:cubicBezTo>
                      <a:pt x="3559" y="1009"/>
                      <a:pt x="0" y="5595"/>
                      <a:pt x="276" y="9956"/>
                    </a:cubicBezTo>
                    <a:lnTo>
                      <a:pt x="41504" y="9956"/>
                    </a:lnTo>
                    <a:cubicBezTo>
                      <a:pt x="39685" y="8349"/>
                      <a:pt x="37242" y="5918"/>
                      <a:pt x="34805" y="5918"/>
                    </a:cubicBezTo>
                    <a:cubicBezTo>
                      <a:pt x="34657" y="5918"/>
                      <a:pt x="34509" y="5927"/>
                      <a:pt x="34361" y="5946"/>
                    </a:cubicBezTo>
                    <a:cubicBezTo>
                      <a:pt x="32857" y="6121"/>
                      <a:pt x="31554" y="6974"/>
                      <a:pt x="30501" y="8051"/>
                    </a:cubicBezTo>
                    <a:cubicBezTo>
                      <a:pt x="29148" y="6172"/>
                      <a:pt x="27243" y="4618"/>
                      <a:pt x="24963" y="4142"/>
                    </a:cubicBezTo>
                    <a:cubicBezTo>
                      <a:pt x="24462" y="4036"/>
                      <a:pt x="23919" y="3981"/>
                      <a:pt x="23364" y="3981"/>
                    </a:cubicBezTo>
                    <a:cubicBezTo>
                      <a:pt x="21422" y="3981"/>
                      <a:pt x="19338" y="4656"/>
                      <a:pt x="18421" y="6197"/>
                    </a:cubicBezTo>
                    <a:cubicBezTo>
                      <a:pt x="17191" y="2550"/>
                      <a:pt x="13361" y="1"/>
                      <a:pt x="9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a:off x="6350200" y="1345225"/>
                <a:ext cx="842150" cy="201875"/>
              </a:xfrm>
              <a:custGeom>
                <a:avLst/>
                <a:gdLst/>
                <a:ahLst/>
                <a:cxnLst/>
                <a:rect l="l" t="t" r="r" b="b"/>
                <a:pathLst>
                  <a:path w="33686" h="8075" extrusionOk="0">
                    <a:moveTo>
                      <a:pt x="7745" y="1"/>
                    </a:moveTo>
                    <a:cubicBezTo>
                      <a:pt x="7301" y="1"/>
                      <a:pt x="6857" y="43"/>
                      <a:pt x="6417" y="130"/>
                    </a:cubicBezTo>
                    <a:cubicBezTo>
                      <a:pt x="2883" y="807"/>
                      <a:pt x="1" y="4541"/>
                      <a:pt x="252" y="8075"/>
                    </a:cubicBezTo>
                    <a:lnTo>
                      <a:pt x="33685" y="8075"/>
                    </a:lnTo>
                    <a:cubicBezTo>
                      <a:pt x="32199" y="6778"/>
                      <a:pt x="30248" y="4793"/>
                      <a:pt x="28268" y="4793"/>
                    </a:cubicBezTo>
                    <a:cubicBezTo>
                      <a:pt x="28144" y="4793"/>
                      <a:pt x="28020" y="4801"/>
                      <a:pt x="27896" y="4817"/>
                    </a:cubicBezTo>
                    <a:cubicBezTo>
                      <a:pt x="26693" y="4967"/>
                      <a:pt x="25615" y="5644"/>
                      <a:pt x="24763" y="6521"/>
                    </a:cubicBezTo>
                    <a:cubicBezTo>
                      <a:pt x="23660" y="5017"/>
                      <a:pt x="22106" y="3739"/>
                      <a:pt x="20277" y="3363"/>
                    </a:cubicBezTo>
                    <a:cubicBezTo>
                      <a:pt x="19857" y="3272"/>
                      <a:pt x="19404" y="3225"/>
                      <a:pt x="18943" y="3225"/>
                    </a:cubicBezTo>
                    <a:cubicBezTo>
                      <a:pt x="17366" y="3225"/>
                      <a:pt x="15695" y="3776"/>
                      <a:pt x="14938" y="5017"/>
                    </a:cubicBezTo>
                    <a:cubicBezTo>
                      <a:pt x="13951" y="2077"/>
                      <a:pt x="10869" y="1"/>
                      <a:pt x="7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a:off x="8119025" y="2301975"/>
                <a:ext cx="570825" cy="136750"/>
              </a:xfrm>
              <a:custGeom>
                <a:avLst/>
                <a:gdLst/>
                <a:ahLst/>
                <a:cxnLst/>
                <a:rect l="l" t="t" r="r" b="b"/>
                <a:pathLst>
                  <a:path w="22833" h="5470" extrusionOk="0">
                    <a:moveTo>
                      <a:pt x="5205" y="1"/>
                    </a:moveTo>
                    <a:cubicBezTo>
                      <a:pt x="4915" y="1"/>
                      <a:pt x="4624" y="27"/>
                      <a:pt x="4336" y="81"/>
                    </a:cubicBezTo>
                    <a:cubicBezTo>
                      <a:pt x="1955" y="557"/>
                      <a:pt x="0" y="3088"/>
                      <a:pt x="176" y="5469"/>
                    </a:cubicBezTo>
                    <a:lnTo>
                      <a:pt x="22832" y="5469"/>
                    </a:lnTo>
                    <a:cubicBezTo>
                      <a:pt x="21815" y="4594"/>
                      <a:pt x="20485" y="3249"/>
                      <a:pt x="19137" y="3249"/>
                    </a:cubicBezTo>
                    <a:cubicBezTo>
                      <a:pt x="19057" y="3249"/>
                      <a:pt x="18977" y="3254"/>
                      <a:pt x="18898" y="3264"/>
                    </a:cubicBezTo>
                    <a:cubicBezTo>
                      <a:pt x="18070" y="3364"/>
                      <a:pt x="17344" y="3840"/>
                      <a:pt x="16792" y="4417"/>
                    </a:cubicBezTo>
                    <a:cubicBezTo>
                      <a:pt x="16040" y="3389"/>
                      <a:pt x="14988" y="2537"/>
                      <a:pt x="13735" y="2286"/>
                    </a:cubicBezTo>
                    <a:cubicBezTo>
                      <a:pt x="13448" y="2223"/>
                      <a:pt x="13137" y="2190"/>
                      <a:pt x="12821" y="2190"/>
                    </a:cubicBezTo>
                    <a:cubicBezTo>
                      <a:pt x="11756" y="2190"/>
                      <a:pt x="10628" y="2564"/>
                      <a:pt x="10126" y="3414"/>
                    </a:cubicBezTo>
                    <a:cubicBezTo>
                      <a:pt x="9442" y="1406"/>
                      <a:pt x="7340" y="1"/>
                      <a:pt x="5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a:off x="6994950" y="1876800"/>
                <a:ext cx="792625" cy="189750"/>
              </a:xfrm>
              <a:custGeom>
                <a:avLst/>
                <a:gdLst/>
                <a:ahLst/>
                <a:cxnLst/>
                <a:rect l="l" t="t" r="r" b="b"/>
                <a:pathLst>
                  <a:path w="31705" h="7590" extrusionOk="0">
                    <a:moveTo>
                      <a:pt x="7280" y="1"/>
                    </a:moveTo>
                    <a:cubicBezTo>
                      <a:pt x="6865" y="1"/>
                      <a:pt x="6450" y="40"/>
                      <a:pt x="6041" y="120"/>
                    </a:cubicBezTo>
                    <a:cubicBezTo>
                      <a:pt x="2732" y="772"/>
                      <a:pt x="1" y="4281"/>
                      <a:pt x="226" y="7589"/>
                    </a:cubicBezTo>
                    <a:lnTo>
                      <a:pt x="31705" y="7589"/>
                    </a:lnTo>
                    <a:cubicBezTo>
                      <a:pt x="30312" y="6361"/>
                      <a:pt x="28451" y="4510"/>
                      <a:pt x="26584" y="4510"/>
                    </a:cubicBezTo>
                    <a:cubicBezTo>
                      <a:pt x="26470" y="4510"/>
                      <a:pt x="26356" y="4517"/>
                      <a:pt x="26241" y="4531"/>
                    </a:cubicBezTo>
                    <a:cubicBezTo>
                      <a:pt x="25113" y="4682"/>
                      <a:pt x="24111" y="5308"/>
                      <a:pt x="23309" y="6135"/>
                    </a:cubicBezTo>
                    <a:cubicBezTo>
                      <a:pt x="22281" y="4707"/>
                      <a:pt x="20828" y="3504"/>
                      <a:pt x="19073" y="3153"/>
                    </a:cubicBezTo>
                    <a:cubicBezTo>
                      <a:pt x="18699" y="3077"/>
                      <a:pt x="18294" y="3037"/>
                      <a:pt x="17882" y="3037"/>
                    </a:cubicBezTo>
                    <a:cubicBezTo>
                      <a:pt x="16390" y="3037"/>
                      <a:pt x="14787" y="3554"/>
                      <a:pt x="14061" y="4732"/>
                    </a:cubicBezTo>
                    <a:cubicBezTo>
                      <a:pt x="13138" y="1943"/>
                      <a:pt x="10215" y="1"/>
                      <a:pt x="7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25"/>
            <p:cNvGrpSpPr/>
            <p:nvPr/>
          </p:nvGrpSpPr>
          <p:grpSpPr>
            <a:xfrm>
              <a:off x="5920125" y="1555075"/>
              <a:ext cx="3516975" cy="3050150"/>
              <a:chOff x="5920125" y="1555075"/>
              <a:chExt cx="3516975" cy="3050150"/>
            </a:xfrm>
          </p:grpSpPr>
          <p:sp>
            <p:nvSpPr>
              <p:cNvPr id="246" name="Google Shape;246;p25"/>
              <p:cNvSpPr/>
              <p:nvPr/>
            </p:nvSpPr>
            <p:spPr>
              <a:xfrm>
                <a:off x="6894450" y="1555075"/>
                <a:ext cx="1507550" cy="3041375"/>
              </a:xfrm>
              <a:custGeom>
                <a:avLst/>
                <a:gdLst/>
                <a:ahLst/>
                <a:cxnLst/>
                <a:rect l="l" t="t" r="r" b="b"/>
                <a:pathLst>
                  <a:path w="60302" h="121655" extrusionOk="0">
                    <a:moveTo>
                      <a:pt x="30151" y="0"/>
                    </a:moveTo>
                    <a:cubicBezTo>
                      <a:pt x="15790" y="0"/>
                      <a:pt x="3685" y="10176"/>
                      <a:pt x="702" y="23684"/>
                    </a:cubicBezTo>
                    <a:cubicBezTo>
                      <a:pt x="226" y="25765"/>
                      <a:pt x="0" y="27945"/>
                      <a:pt x="0" y="30151"/>
                    </a:cubicBezTo>
                    <a:lnTo>
                      <a:pt x="0" y="108873"/>
                    </a:lnTo>
                    <a:cubicBezTo>
                      <a:pt x="0" y="113434"/>
                      <a:pt x="1028" y="117770"/>
                      <a:pt x="2857" y="121655"/>
                    </a:cubicBezTo>
                    <a:lnTo>
                      <a:pt x="57444" y="121655"/>
                    </a:lnTo>
                    <a:cubicBezTo>
                      <a:pt x="59274" y="117770"/>
                      <a:pt x="60301" y="113434"/>
                      <a:pt x="60301" y="108873"/>
                    </a:cubicBezTo>
                    <a:lnTo>
                      <a:pt x="60301" y="30151"/>
                    </a:lnTo>
                    <a:cubicBezTo>
                      <a:pt x="60301" y="28446"/>
                      <a:pt x="60176" y="26792"/>
                      <a:pt x="59900" y="25163"/>
                    </a:cubicBezTo>
                    <a:cubicBezTo>
                      <a:pt x="58823" y="18847"/>
                      <a:pt x="55790" y="13208"/>
                      <a:pt x="51454" y="8847"/>
                    </a:cubicBezTo>
                    <a:cubicBezTo>
                      <a:pt x="47920" y="5339"/>
                      <a:pt x="43534" y="2682"/>
                      <a:pt x="38647" y="1228"/>
                    </a:cubicBezTo>
                    <a:cubicBezTo>
                      <a:pt x="35965" y="426"/>
                      <a:pt x="33108" y="0"/>
                      <a:pt x="30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5"/>
              <p:cNvSpPr/>
              <p:nvPr/>
            </p:nvSpPr>
            <p:spPr>
              <a:xfrm>
                <a:off x="6186425" y="3301950"/>
                <a:ext cx="961175" cy="1294500"/>
              </a:xfrm>
              <a:custGeom>
                <a:avLst/>
                <a:gdLst/>
                <a:ahLst/>
                <a:cxnLst/>
                <a:rect l="l" t="t" r="r" b="b"/>
                <a:pathLst>
                  <a:path w="38447" h="51780" extrusionOk="0">
                    <a:moveTo>
                      <a:pt x="17093" y="0"/>
                    </a:moveTo>
                    <a:lnTo>
                      <a:pt x="0" y="51780"/>
                    </a:lnTo>
                    <a:lnTo>
                      <a:pt x="38447" y="51780"/>
                    </a:lnTo>
                    <a:lnTo>
                      <a:pt x="17093"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5"/>
              <p:cNvSpPr/>
              <p:nvPr/>
            </p:nvSpPr>
            <p:spPr>
              <a:xfrm>
                <a:off x="6771000" y="3659075"/>
                <a:ext cx="695525" cy="937375"/>
              </a:xfrm>
              <a:custGeom>
                <a:avLst/>
                <a:gdLst/>
                <a:ahLst/>
                <a:cxnLst/>
                <a:rect l="l" t="t" r="r" b="b"/>
                <a:pathLst>
                  <a:path w="27821" h="37495" extrusionOk="0">
                    <a:moveTo>
                      <a:pt x="12382" y="1"/>
                    </a:moveTo>
                    <a:lnTo>
                      <a:pt x="1" y="37495"/>
                    </a:lnTo>
                    <a:lnTo>
                      <a:pt x="27821" y="37495"/>
                    </a:lnTo>
                    <a:lnTo>
                      <a:pt x="12382" y="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a:off x="7688300" y="3857075"/>
                <a:ext cx="548900" cy="739375"/>
              </a:xfrm>
              <a:custGeom>
                <a:avLst/>
                <a:gdLst/>
                <a:ahLst/>
                <a:cxnLst/>
                <a:rect l="l" t="t" r="r" b="b"/>
                <a:pathLst>
                  <a:path w="21956" h="29575" extrusionOk="0">
                    <a:moveTo>
                      <a:pt x="9775" y="1"/>
                    </a:moveTo>
                    <a:lnTo>
                      <a:pt x="1" y="29575"/>
                    </a:lnTo>
                    <a:lnTo>
                      <a:pt x="21956" y="29575"/>
                    </a:lnTo>
                    <a:lnTo>
                      <a:pt x="9775" y="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a:off x="7195200" y="4010600"/>
                <a:ext cx="435500" cy="585850"/>
              </a:xfrm>
              <a:custGeom>
                <a:avLst/>
                <a:gdLst/>
                <a:ahLst/>
                <a:cxnLst/>
                <a:rect l="l" t="t" r="r" b="b"/>
                <a:pathLst>
                  <a:path w="17420" h="23434" extrusionOk="0">
                    <a:moveTo>
                      <a:pt x="7745" y="0"/>
                    </a:moveTo>
                    <a:lnTo>
                      <a:pt x="0" y="23434"/>
                    </a:lnTo>
                    <a:lnTo>
                      <a:pt x="17419" y="23434"/>
                    </a:lnTo>
                    <a:lnTo>
                      <a:pt x="774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a:off x="6134425" y="3500700"/>
                <a:ext cx="582725" cy="848100"/>
              </a:xfrm>
              <a:custGeom>
                <a:avLst/>
                <a:gdLst/>
                <a:ahLst/>
                <a:cxnLst/>
                <a:rect l="l" t="t" r="r" b="b"/>
                <a:pathLst>
                  <a:path w="23309" h="33924" extrusionOk="0">
                    <a:moveTo>
                      <a:pt x="11687" y="1"/>
                    </a:moveTo>
                    <a:cubicBezTo>
                      <a:pt x="11077" y="1"/>
                      <a:pt x="10461" y="327"/>
                      <a:pt x="10126" y="973"/>
                    </a:cubicBezTo>
                    <a:cubicBezTo>
                      <a:pt x="8396" y="4306"/>
                      <a:pt x="6667" y="7639"/>
                      <a:pt x="4963" y="10998"/>
                    </a:cubicBezTo>
                    <a:cubicBezTo>
                      <a:pt x="2933" y="14907"/>
                      <a:pt x="0" y="18366"/>
                      <a:pt x="226" y="23028"/>
                    </a:cubicBezTo>
                    <a:cubicBezTo>
                      <a:pt x="426" y="27113"/>
                      <a:pt x="2857" y="30872"/>
                      <a:pt x="6516" y="32727"/>
                    </a:cubicBezTo>
                    <a:cubicBezTo>
                      <a:pt x="8141" y="33539"/>
                      <a:pt x="9871" y="33923"/>
                      <a:pt x="11580" y="33923"/>
                    </a:cubicBezTo>
                    <a:cubicBezTo>
                      <a:pt x="15778" y="33923"/>
                      <a:pt x="19842" y="31604"/>
                      <a:pt x="21855" y="27614"/>
                    </a:cubicBezTo>
                    <a:cubicBezTo>
                      <a:pt x="23158" y="24983"/>
                      <a:pt x="23309" y="22527"/>
                      <a:pt x="22807" y="20146"/>
                    </a:cubicBezTo>
                    <a:cubicBezTo>
                      <a:pt x="22256" y="17439"/>
                      <a:pt x="20852" y="14832"/>
                      <a:pt x="19399" y="12201"/>
                    </a:cubicBezTo>
                    <a:cubicBezTo>
                      <a:pt x="17369" y="8516"/>
                      <a:pt x="15339" y="4832"/>
                      <a:pt x="13309" y="1173"/>
                    </a:cubicBezTo>
                    <a:lnTo>
                      <a:pt x="13158" y="872"/>
                    </a:lnTo>
                    <a:cubicBezTo>
                      <a:pt x="12830" y="289"/>
                      <a:pt x="12261" y="1"/>
                      <a:pt x="11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a:off x="6350575" y="3798150"/>
                <a:ext cx="172975" cy="130375"/>
              </a:xfrm>
              <a:custGeom>
                <a:avLst/>
                <a:gdLst/>
                <a:ahLst/>
                <a:cxnLst/>
                <a:rect l="l" t="t" r="r" b="b"/>
                <a:pathLst>
                  <a:path w="6919" h="5215" extrusionOk="0">
                    <a:moveTo>
                      <a:pt x="6613" y="1"/>
                    </a:moveTo>
                    <a:cubicBezTo>
                      <a:pt x="6533" y="1"/>
                      <a:pt x="6459" y="32"/>
                      <a:pt x="6417" y="102"/>
                    </a:cubicBezTo>
                    <a:lnTo>
                      <a:pt x="2683" y="4488"/>
                    </a:lnTo>
                    <a:lnTo>
                      <a:pt x="527" y="528"/>
                    </a:lnTo>
                    <a:cubicBezTo>
                      <a:pt x="493" y="443"/>
                      <a:pt x="401" y="393"/>
                      <a:pt x="306" y="393"/>
                    </a:cubicBezTo>
                    <a:cubicBezTo>
                      <a:pt x="262" y="393"/>
                      <a:pt x="216" y="404"/>
                      <a:pt x="176" y="428"/>
                    </a:cubicBezTo>
                    <a:cubicBezTo>
                      <a:pt x="51" y="503"/>
                      <a:pt x="1" y="654"/>
                      <a:pt x="76" y="779"/>
                    </a:cubicBezTo>
                    <a:lnTo>
                      <a:pt x="2407" y="5090"/>
                    </a:lnTo>
                    <a:cubicBezTo>
                      <a:pt x="2432" y="5165"/>
                      <a:pt x="2507" y="5215"/>
                      <a:pt x="2607" y="5215"/>
                    </a:cubicBezTo>
                    <a:lnTo>
                      <a:pt x="2632" y="5215"/>
                    </a:lnTo>
                    <a:cubicBezTo>
                      <a:pt x="2708" y="5215"/>
                      <a:pt x="2783" y="5190"/>
                      <a:pt x="2833" y="5115"/>
                    </a:cubicBezTo>
                    <a:lnTo>
                      <a:pt x="6818" y="428"/>
                    </a:lnTo>
                    <a:cubicBezTo>
                      <a:pt x="6918" y="328"/>
                      <a:pt x="6893" y="152"/>
                      <a:pt x="6793" y="52"/>
                    </a:cubicBezTo>
                    <a:cubicBezTo>
                      <a:pt x="6738" y="19"/>
                      <a:pt x="6674" y="1"/>
                      <a:pt x="6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a:off x="6354975" y="3697200"/>
                <a:ext cx="144125" cy="112300"/>
              </a:xfrm>
              <a:custGeom>
                <a:avLst/>
                <a:gdLst/>
                <a:ahLst/>
                <a:cxnLst/>
                <a:rect l="l" t="t" r="r" b="b"/>
                <a:pathLst>
                  <a:path w="5765" h="4492" extrusionOk="0">
                    <a:moveTo>
                      <a:pt x="5482" y="0"/>
                    </a:moveTo>
                    <a:cubicBezTo>
                      <a:pt x="5395" y="0"/>
                      <a:pt x="5310" y="43"/>
                      <a:pt x="5263" y="105"/>
                    </a:cubicBezTo>
                    <a:lnTo>
                      <a:pt x="2607" y="3764"/>
                    </a:lnTo>
                    <a:lnTo>
                      <a:pt x="527" y="506"/>
                    </a:lnTo>
                    <a:cubicBezTo>
                      <a:pt x="476" y="439"/>
                      <a:pt x="382" y="395"/>
                      <a:pt x="287" y="395"/>
                    </a:cubicBezTo>
                    <a:cubicBezTo>
                      <a:pt x="240" y="395"/>
                      <a:pt x="192" y="406"/>
                      <a:pt x="151" y="431"/>
                    </a:cubicBezTo>
                    <a:cubicBezTo>
                      <a:pt x="25" y="506"/>
                      <a:pt x="0" y="682"/>
                      <a:pt x="75" y="807"/>
                    </a:cubicBezTo>
                    <a:lnTo>
                      <a:pt x="2356" y="4366"/>
                    </a:lnTo>
                    <a:cubicBezTo>
                      <a:pt x="2406" y="4441"/>
                      <a:pt x="2507" y="4491"/>
                      <a:pt x="2582" y="4491"/>
                    </a:cubicBezTo>
                    <a:cubicBezTo>
                      <a:pt x="2682" y="4491"/>
                      <a:pt x="2757" y="4466"/>
                      <a:pt x="2807" y="4391"/>
                    </a:cubicBezTo>
                    <a:lnTo>
                      <a:pt x="5690" y="431"/>
                    </a:lnTo>
                    <a:cubicBezTo>
                      <a:pt x="5765" y="306"/>
                      <a:pt x="5740" y="130"/>
                      <a:pt x="5639" y="55"/>
                    </a:cubicBezTo>
                    <a:cubicBezTo>
                      <a:pt x="5592" y="17"/>
                      <a:pt x="5536"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a:off x="6293575" y="3887500"/>
                <a:ext cx="266925" cy="180125"/>
              </a:xfrm>
              <a:custGeom>
                <a:avLst/>
                <a:gdLst/>
                <a:ahLst/>
                <a:cxnLst/>
                <a:rect l="l" t="t" r="r" b="b"/>
                <a:pathLst>
                  <a:path w="10677" h="7205" extrusionOk="0">
                    <a:moveTo>
                      <a:pt x="10373" y="0"/>
                    </a:moveTo>
                    <a:cubicBezTo>
                      <a:pt x="10293" y="0"/>
                      <a:pt x="10209" y="39"/>
                      <a:pt x="10151" y="112"/>
                    </a:cubicBezTo>
                    <a:lnTo>
                      <a:pt x="4912" y="6528"/>
                    </a:lnTo>
                    <a:lnTo>
                      <a:pt x="526" y="613"/>
                    </a:lnTo>
                    <a:cubicBezTo>
                      <a:pt x="466" y="553"/>
                      <a:pt x="387" y="520"/>
                      <a:pt x="306" y="520"/>
                    </a:cubicBezTo>
                    <a:cubicBezTo>
                      <a:pt x="253" y="520"/>
                      <a:pt x="200" y="534"/>
                      <a:pt x="150" y="563"/>
                    </a:cubicBezTo>
                    <a:cubicBezTo>
                      <a:pt x="25" y="664"/>
                      <a:pt x="0" y="814"/>
                      <a:pt x="100" y="939"/>
                    </a:cubicBezTo>
                    <a:lnTo>
                      <a:pt x="4687" y="7105"/>
                    </a:lnTo>
                    <a:cubicBezTo>
                      <a:pt x="4737" y="7180"/>
                      <a:pt x="4812" y="7205"/>
                      <a:pt x="4912" y="7205"/>
                    </a:cubicBezTo>
                    <a:cubicBezTo>
                      <a:pt x="4988" y="7205"/>
                      <a:pt x="5063" y="7180"/>
                      <a:pt x="5113" y="7130"/>
                    </a:cubicBezTo>
                    <a:lnTo>
                      <a:pt x="10577" y="438"/>
                    </a:lnTo>
                    <a:cubicBezTo>
                      <a:pt x="10677" y="338"/>
                      <a:pt x="10652" y="162"/>
                      <a:pt x="10526" y="62"/>
                    </a:cubicBezTo>
                    <a:cubicBezTo>
                      <a:pt x="10485" y="20"/>
                      <a:pt x="10430" y="0"/>
                      <a:pt x="10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a:off x="6244075" y="3994300"/>
                <a:ext cx="365925" cy="209300"/>
              </a:xfrm>
              <a:custGeom>
                <a:avLst/>
                <a:gdLst/>
                <a:ahLst/>
                <a:cxnLst/>
                <a:rect l="l" t="t" r="r" b="b"/>
                <a:pathLst>
                  <a:path w="14637" h="8372" extrusionOk="0">
                    <a:moveTo>
                      <a:pt x="14324" y="1"/>
                    </a:moveTo>
                    <a:cubicBezTo>
                      <a:pt x="14255" y="1"/>
                      <a:pt x="14186" y="26"/>
                      <a:pt x="14136" y="76"/>
                    </a:cubicBezTo>
                    <a:lnTo>
                      <a:pt x="6993" y="7720"/>
                    </a:lnTo>
                    <a:lnTo>
                      <a:pt x="476" y="878"/>
                    </a:lnTo>
                    <a:cubicBezTo>
                      <a:pt x="423" y="812"/>
                      <a:pt x="357" y="780"/>
                      <a:pt x="287" y="780"/>
                    </a:cubicBezTo>
                    <a:cubicBezTo>
                      <a:pt x="224" y="780"/>
                      <a:pt x="160" y="805"/>
                      <a:pt x="100" y="853"/>
                    </a:cubicBezTo>
                    <a:cubicBezTo>
                      <a:pt x="0" y="953"/>
                      <a:pt x="0" y="1128"/>
                      <a:pt x="100" y="1229"/>
                    </a:cubicBezTo>
                    <a:lnTo>
                      <a:pt x="6792" y="8296"/>
                    </a:lnTo>
                    <a:cubicBezTo>
                      <a:pt x="6842" y="8346"/>
                      <a:pt x="6917" y="8372"/>
                      <a:pt x="6993" y="8372"/>
                    </a:cubicBezTo>
                    <a:cubicBezTo>
                      <a:pt x="7068" y="8372"/>
                      <a:pt x="7143" y="8346"/>
                      <a:pt x="7193" y="8296"/>
                    </a:cubicBezTo>
                    <a:lnTo>
                      <a:pt x="14537" y="452"/>
                    </a:lnTo>
                    <a:cubicBezTo>
                      <a:pt x="14637" y="351"/>
                      <a:pt x="14612" y="176"/>
                      <a:pt x="14512" y="76"/>
                    </a:cubicBezTo>
                    <a:cubicBezTo>
                      <a:pt x="14461" y="26"/>
                      <a:pt x="14392" y="1"/>
                      <a:pt x="14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6408225" y="3583275"/>
                <a:ext cx="15075" cy="999400"/>
              </a:xfrm>
              <a:custGeom>
                <a:avLst/>
                <a:gdLst/>
                <a:ahLst/>
                <a:cxnLst/>
                <a:rect l="l" t="t" r="r" b="b"/>
                <a:pathLst>
                  <a:path w="603" h="39976" extrusionOk="0">
                    <a:moveTo>
                      <a:pt x="326" y="0"/>
                    </a:moveTo>
                    <a:cubicBezTo>
                      <a:pt x="176" y="0"/>
                      <a:pt x="51" y="101"/>
                      <a:pt x="51" y="251"/>
                    </a:cubicBezTo>
                    <a:lnTo>
                      <a:pt x="1" y="39700"/>
                    </a:lnTo>
                    <a:cubicBezTo>
                      <a:pt x="1" y="39850"/>
                      <a:pt x="101" y="39976"/>
                      <a:pt x="251" y="39976"/>
                    </a:cubicBezTo>
                    <a:cubicBezTo>
                      <a:pt x="402" y="39976"/>
                      <a:pt x="527" y="39850"/>
                      <a:pt x="527" y="39700"/>
                    </a:cubicBezTo>
                    <a:lnTo>
                      <a:pt x="602" y="251"/>
                    </a:lnTo>
                    <a:cubicBezTo>
                      <a:pt x="602" y="126"/>
                      <a:pt x="477"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5"/>
              <p:cNvSpPr/>
              <p:nvPr/>
            </p:nvSpPr>
            <p:spPr>
              <a:xfrm>
                <a:off x="6781025" y="4204050"/>
                <a:ext cx="200550" cy="291325"/>
              </a:xfrm>
              <a:custGeom>
                <a:avLst/>
                <a:gdLst/>
                <a:ahLst/>
                <a:cxnLst/>
                <a:rect l="l" t="t" r="r" b="b"/>
                <a:pathLst>
                  <a:path w="8022" h="11653" extrusionOk="0">
                    <a:moveTo>
                      <a:pt x="4041" y="0"/>
                    </a:moveTo>
                    <a:cubicBezTo>
                      <a:pt x="3835" y="0"/>
                      <a:pt x="3626" y="113"/>
                      <a:pt x="3510" y="332"/>
                    </a:cubicBezTo>
                    <a:cubicBezTo>
                      <a:pt x="2908" y="1460"/>
                      <a:pt x="2307" y="2613"/>
                      <a:pt x="1730" y="3766"/>
                    </a:cubicBezTo>
                    <a:cubicBezTo>
                      <a:pt x="1029" y="5119"/>
                      <a:pt x="1" y="6322"/>
                      <a:pt x="101" y="7901"/>
                    </a:cubicBezTo>
                    <a:cubicBezTo>
                      <a:pt x="151" y="9305"/>
                      <a:pt x="1003" y="10608"/>
                      <a:pt x="2257" y="11235"/>
                    </a:cubicBezTo>
                    <a:cubicBezTo>
                      <a:pt x="2816" y="11518"/>
                      <a:pt x="3414" y="11652"/>
                      <a:pt x="4004" y="11652"/>
                    </a:cubicBezTo>
                    <a:cubicBezTo>
                      <a:pt x="5447" y="11652"/>
                      <a:pt x="6844" y="10850"/>
                      <a:pt x="7520" y="9480"/>
                    </a:cubicBezTo>
                    <a:cubicBezTo>
                      <a:pt x="7971" y="8578"/>
                      <a:pt x="8021" y="7726"/>
                      <a:pt x="7871" y="6924"/>
                    </a:cubicBezTo>
                    <a:cubicBezTo>
                      <a:pt x="7670" y="5997"/>
                      <a:pt x="7194" y="5094"/>
                      <a:pt x="6693" y="4192"/>
                    </a:cubicBezTo>
                    <a:cubicBezTo>
                      <a:pt x="5991" y="2914"/>
                      <a:pt x="5289" y="1661"/>
                      <a:pt x="4587" y="383"/>
                    </a:cubicBezTo>
                    <a:cubicBezTo>
                      <a:pt x="4562" y="358"/>
                      <a:pt x="4562" y="332"/>
                      <a:pt x="4537" y="307"/>
                    </a:cubicBezTo>
                    <a:cubicBezTo>
                      <a:pt x="4428" y="101"/>
                      <a:pt x="4236" y="0"/>
                      <a:pt x="40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5"/>
              <p:cNvSpPr/>
              <p:nvPr/>
            </p:nvSpPr>
            <p:spPr>
              <a:xfrm>
                <a:off x="6853725" y="4304775"/>
                <a:ext cx="63300" cy="47950"/>
              </a:xfrm>
              <a:custGeom>
                <a:avLst/>
                <a:gdLst/>
                <a:ahLst/>
                <a:cxnLst/>
                <a:rect l="l" t="t" r="r" b="b"/>
                <a:pathLst>
                  <a:path w="2532" h="1918" extrusionOk="0">
                    <a:moveTo>
                      <a:pt x="2344" y="0"/>
                    </a:moveTo>
                    <a:cubicBezTo>
                      <a:pt x="2306" y="0"/>
                      <a:pt x="2268" y="13"/>
                      <a:pt x="2231" y="38"/>
                    </a:cubicBezTo>
                    <a:lnTo>
                      <a:pt x="1003" y="1491"/>
                    </a:lnTo>
                    <a:lnTo>
                      <a:pt x="326" y="213"/>
                    </a:lnTo>
                    <a:cubicBezTo>
                      <a:pt x="288" y="157"/>
                      <a:pt x="223" y="129"/>
                      <a:pt x="171" y="129"/>
                    </a:cubicBezTo>
                    <a:cubicBezTo>
                      <a:pt x="154" y="129"/>
                      <a:pt x="138" y="132"/>
                      <a:pt x="126" y="138"/>
                    </a:cubicBezTo>
                    <a:cubicBezTo>
                      <a:pt x="50" y="188"/>
                      <a:pt x="0" y="288"/>
                      <a:pt x="50" y="364"/>
                    </a:cubicBezTo>
                    <a:lnTo>
                      <a:pt x="852" y="1842"/>
                    </a:lnTo>
                    <a:cubicBezTo>
                      <a:pt x="877" y="1867"/>
                      <a:pt x="928" y="1892"/>
                      <a:pt x="978" y="1918"/>
                    </a:cubicBezTo>
                    <a:cubicBezTo>
                      <a:pt x="1028" y="1918"/>
                      <a:pt x="1078" y="1892"/>
                      <a:pt x="1103" y="1867"/>
                    </a:cubicBezTo>
                    <a:lnTo>
                      <a:pt x="2481" y="238"/>
                    </a:lnTo>
                    <a:cubicBezTo>
                      <a:pt x="2532" y="188"/>
                      <a:pt x="2507" y="88"/>
                      <a:pt x="2456" y="38"/>
                    </a:cubicBezTo>
                    <a:cubicBezTo>
                      <a:pt x="2419" y="13"/>
                      <a:pt x="2381" y="0"/>
                      <a:pt x="2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5"/>
              <p:cNvSpPr/>
              <p:nvPr/>
            </p:nvSpPr>
            <p:spPr>
              <a:xfrm>
                <a:off x="6855600" y="4269925"/>
                <a:ext cx="53275" cy="41450"/>
              </a:xfrm>
              <a:custGeom>
                <a:avLst/>
                <a:gdLst/>
                <a:ahLst/>
                <a:cxnLst/>
                <a:rect l="l" t="t" r="r" b="b"/>
                <a:pathLst>
                  <a:path w="2131" h="1658" extrusionOk="0">
                    <a:moveTo>
                      <a:pt x="1957" y="1"/>
                    </a:moveTo>
                    <a:cubicBezTo>
                      <a:pt x="1911" y="1"/>
                      <a:pt x="1861" y="22"/>
                      <a:pt x="1830" y="53"/>
                    </a:cubicBezTo>
                    <a:lnTo>
                      <a:pt x="978" y="1256"/>
                    </a:lnTo>
                    <a:lnTo>
                      <a:pt x="301" y="204"/>
                    </a:lnTo>
                    <a:cubicBezTo>
                      <a:pt x="269" y="155"/>
                      <a:pt x="216" y="128"/>
                      <a:pt x="168" y="128"/>
                    </a:cubicBezTo>
                    <a:cubicBezTo>
                      <a:pt x="142" y="128"/>
                      <a:pt x="118" y="136"/>
                      <a:pt x="101" y="154"/>
                    </a:cubicBezTo>
                    <a:cubicBezTo>
                      <a:pt x="25" y="204"/>
                      <a:pt x="0" y="304"/>
                      <a:pt x="51" y="379"/>
                    </a:cubicBezTo>
                    <a:lnTo>
                      <a:pt x="828" y="1607"/>
                    </a:lnTo>
                    <a:cubicBezTo>
                      <a:pt x="853" y="1632"/>
                      <a:pt x="903" y="1657"/>
                      <a:pt x="953" y="1657"/>
                    </a:cubicBezTo>
                    <a:cubicBezTo>
                      <a:pt x="1003" y="1657"/>
                      <a:pt x="1053" y="1657"/>
                      <a:pt x="1078" y="1607"/>
                    </a:cubicBezTo>
                    <a:lnTo>
                      <a:pt x="2081" y="254"/>
                    </a:lnTo>
                    <a:cubicBezTo>
                      <a:pt x="2131" y="179"/>
                      <a:pt x="2106" y="78"/>
                      <a:pt x="2031" y="28"/>
                    </a:cubicBezTo>
                    <a:cubicBezTo>
                      <a:pt x="2011" y="9"/>
                      <a:pt x="1985" y="1"/>
                      <a:pt x="1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a:off x="6834300" y="4335525"/>
                <a:ext cx="95250" cy="64825"/>
              </a:xfrm>
              <a:custGeom>
                <a:avLst/>
                <a:gdLst/>
                <a:ahLst/>
                <a:cxnLst/>
                <a:rect l="l" t="t" r="r" b="b"/>
                <a:pathLst>
                  <a:path w="3810" h="2593" extrusionOk="0">
                    <a:moveTo>
                      <a:pt x="3633" y="1"/>
                    </a:moveTo>
                    <a:cubicBezTo>
                      <a:pt x="3592" y="1"/>
                      <a:pt x="3550" y="20"/>
                      <a:pt x="3509" y="61"/>
                    </a:cubicBezTo>
                    <a:lnTo>
                      <a:pt x="1780" y="2191"/>
                    </a:lnTo>
                    <a:lnTo>
                      <a:pt x="301" y="236"/>
                    </a:lnTo>
                    <a:cubicBezTo>
                      <a:pt x="273" y="195"/>
                      <a:pt x="231" y="176"/>
                      <a:pt x="189" y="176"/>
                    </a:cubicBezTo>
                    <a:cubicBezTo>
                      <a:pt x="156" y="176"/>
                      <a:pt x="123" y="189"/>
                      <a:pt x="101" y="211"/>
                    </a:cubicBezTo>
                    <a:cubicBezTo>
                      <a:pt x="25" y="261"/>
                      <a:pt x="0" y="337"/>
                      <a:pt x="50" y="412"/>
                    </a:cubicBezTo>
                    <a:lnTo>
                      <a:pt x="1629" y="2542"/>
                    </a:lnTo>
                    <a:cubicBezTo>
                      <a:pt x="1680" y="2567"/>
                      <a:pt x="1705" y="2592"/>
                      <a:pt x="1755" y="2592"/>
                    </a:cubicBezTo>
                    <a:cubicBezTo>
                      <a:pt x="1805" y="2592"/>
                      <a:pt x="1855" y="2567"/>
                      <a:pt x="1880" y="2542"/>
                    </a:cubicBezTo>
                    <a:lnTo>
                      <a:pt x="3760" y="236"/>
                    </a:lnTo>
                    <a:cubicBezTo>
                      <a:pt x="3810" y="186"/>
                      <a:pt x="3810" y="86"/>
                      <a:pt x="3735" y="36"/>
                    </a:cubicBezTo>
                    <a:cubicBezTo>
                      <a:pt x="3701" y="13"/>
                      <a:pt x="3667"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6817375" y="4371975"/>
                <a:ext cx="129100" cy="75350"/>
              </a:xfrm>
              <a:custGeom>
                <a:avLst/>
                <a:gdLst/>
                <a:ahLst/>
                <a:cxnLst/>
                <a:rect l="l" t="t" r="r" b="b"/>
                <a:pathLst>
                  <a:path w="5164" h="3014" extrusionOk="0">
                    <a:moveTo>
                      <a:pt x="4991" y="0"/>
                    </a:moveTo>
                    <a:cubicBezTo>
                      <a:pt x="4951" y="0"/>
                      <a:pt x="4913" y="19"/>
                      <a:pt x="4888" y="57"/>
                    </a:cubicBezTo>
                    <a:lnTo>
                      <a:pt x="2482" y="2638"/>
                    </a:lnTo>
                    <a:lnTo>
                      <a:pt x="276" y="332"/>
                    </a:lnTo>
                    <a:cubicBezTo>
                      <a:pt x="249" y="291"/>
                      <a:pt x="206" y="272"/>
                      <a:pt x="165" y="272"/>
                    </a:cubicBezTo>
                    <a:cubicBezTo>
                      <a:pt x="131" y="272"/>
                      <a:pt x="98" y="285"/>
                      <a:pt x="76" y="307"/>
                    </a:cubicBezTo>
                    <a:cubicBezTo>
                      <a:pt x="1" y="382"/>
                      <a:pt x="1" y="483"/>
                      <a:pt x="51" y="533"/>
                    </a:cubicBezTo>
                    <a:lnTo>
                      <a:pt x="2357" y="2964"/>
                    </a:lnTo>
                    <a:cubicBezTo>
                      <a:pt x="2407" y="2989"/>
                      <a:pt x="2432" y="3014"/>
                      <a:pt x="2482" y="3014"/>
                    </a:cubicBezTo>
                    <a:cubicBezTo>
                      <a:pt x="2532" y="3014"/>
                      <a:pt x="2557" y="2989"/>
                      <a:pt x="2582" y="2964"/>
                    </a:cubicBezTo>
                    <a:lnTo>
                      <a:pt x="5113" y="257"/>
                    </a:lnTo>
                    <a:cubicBezTo>
                      <a:pt x="5164" y="207"/>
                      <a:pt x="5164" y="107"/>
                      <a:pt x="5113" y="57"/>
                    </a:cubicBezTo>
                    <a:cubicBezTo>
                      <a:pt x="5076" y="19"/>
                      <a:pt x="5032" y="0"/>
                      <a:pt x="4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5"/>
              <p:cNvSpPr/>
              <p:nvPr/>
            </p:nvSpPr>
            <p:spPr>
              <a:xfrm>
                <a:off x="6873775" y="4230525"/>
                <a:ext cx="8175" cy="347150"/>
              </a:xfrm>
              <a:custGeom>
                <a:avLst/>
                <a:gdLst/>
                <a:ahLst/>
                <a:cxnLst/>
                <a:rect l="l" t="t" r="r" b="b"/>
                <a:pathLst>
                  <a:path w="327" h="13886" extrusionOk="0">
                    <a:moveTo>
                      <a:pt x="176" y="0"/>
                    </a:moveTo>
                    <a:cubicBezTo>
                      <a:pt x="101" y="0"/>
                      <a:pt x="25" y="75"/>
                      <a:pt x="25" y="151"/>
                    </a:cubicBezTo>
                    <a:lnTo>
                      <a:pt x="0" y="13710"/>
                    </a:lnTo>
                    <a:cubicBezTo>
                      <a:pt x="0" y="13810"/>
                      <a:pt x="75" y="13885"/>
                      <a:pt x="151" y="13885"/>
                    </a:cubicBezTo>
                    <a:cubicBezTo>
                      <a:pt x="251" y="13885"/>
                      <a:pt x="326" y="13810"/>
                      <a:pt x="326" y="13710"/>
                    </a:cubicBezTo>
                    <a:lnTo>
                      <a:pt x="326" y="151"/>
                    </a:lnTo>
                    <a:cubicBezTo>
                      <a:pt x="326" y="75"/>
                      <a:pt x="276"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5"/>
              <p:cNvSpPr/>
              <p:nvPr/>
            </p:nvSpPr>
            <p:spPr>
              <a:xfrm>
                <a:off x="7642575" y="4204050"/>
                <a:ext cx="200525" cy="291325"/>
              </a:xfrm>
              <a:custGeom>
                <a:avLst/>
                <a:gdLst/>
                <a:ahLst/>
                <a:cxnLst/>
                <a:rect l="l" t="t" r="r" b="b"/>
                <a:pathLst>
                  <a:path w="8021" h="11653" extrusionOk="0">
                    <a:moveTo>
                      <a:pt x="4031" y="0"/>
                    </a:moveTo>
                    <a:cubicBezTo>
                      <a:pt x="3822" y="0"/>
                      <a:pt x="3612" y="113"/>
                      <a:pt x="3509" y="332"/>
                    </a:cubicBezTo>
                    <a:cubicBezTo>
                      <a:pt x="2908" y="1460"/>
                      <a:pt x="2306" y="2613"/>
                      <a:pt x="1730" y="3766"/>
                    </a:cubicBezTo>
                    <a:cubicBezTo>
                      <a:pt x="1028" y="5119"/>
                      <a:pt x="0" y="6322"/>
                      <a:pt x="101" y="7901"/>
                    </a:cubicBezTo>
                    <a:cubicBezTo>
                      <a:pt x="151" y="9305"/>
                      <a:pt x="1003" y="10608"/>
                      <a:pt x="2256" y="11235"/>
                    </a:cubicBezTo>
                    <a:cubicBezTo>
                      <a:pt x="2816" y="11518"/>
                      <a:pt x="3413" y="11652"/>
                      <a:pt x="4003" y="11652"/>
                    </a:cubicBezTo>
                    <a:cubicBezTo>
                      <a:pt x="5447" y="11652"/>
                      <a:pt x="6843" y="10850"/>
                      <a:pt x="7519" y="9480"/>
                    </a:cubicBezTo>
                    <a:cubicBezTo>
                      <a:pt x="7970" y="8578"/>
                      <a:pt x="8020" y="7726"/>
                      <a:pt x="7870" y="6924"/>
                    </a:cubicBezTo>
                    <a:cubicBezTo>
                      <a:pt x="7670" y="5997"/>
                      <a:pt x="7193" y="5094"/>
                      <a:pt x="6692" y="4192"/>
                    </a:cubicBezTo>
                    <a:cubicBezTo>
                      <a:pt x="5990" y="2914"/>
                      <a:pt x="5289" y="1661"/>
                      <a:pt x="4587" y="383"/>
                    </a:cubicBezTo>
                    <a:cubicBezTo>
                      <a:pt x="4562" y="358"/>
                      <a:pt x="4562" y="332"/>
                      <a:pt x="4537" y="307"/>
                    </a:cubicBezTo>
                    <a:cubicBezTo>
                      <a:pt x="4427" y="101"/>
                      <a:pt x="4229" y="0"/>
                      <a:pt x="40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p:nvPr/>
            </p:nvSpPr>
            <p:spPr>
              <a:xfrm>
                <a:off x="7715250" y="4304775"/>
                <a:ext cx="63300" cy="47950"/>
              </a:xfrm>
              <a:custGeom>
                <a:avLst/>
                <a:gdLst/>
                <a:ahLst/>
                <a:cxnLst/>
                <a:rect l="l" t="t" r="r" b="b"/>
                <a:pathLst>
                  <a:path w="2532" h="1918" extrusionOk="0">
                    <a:moveTo>
                      <a:pt x="2335" y="0"/>
                    </a:moveTo>
                    <a:cubicBezTo>
                      <a:pt x="2294" y="0"/>
                      <a:pt x="2256" y="13"/>
                      <a:pt x="2231" y="38"/>
                    </a:cubicBezTo>
                    <a:lnTo>
                      <a:pt x="1003" y="1491"/>
                    </a:lnTo>
                    <a:lnTo>
                      <a:pt x="326" y="213"/>
                    </a:lnTo>
                    <a:cubicBezTo>
                      <a:pt x="289" y="157"/>
                      <a:pt x="223" y="129"/>
                      <a:pt x="161" y="129"/>
                    </a:cubicBezTo>
                    <a:cubicBezTo>
                      <a:pt x="140" y="129"/>
                      <a:pt x="120" y="132"/>
                      <a:pt x="101" y="138"/>
                    </a:cubicBezTo>
                    <a:cubicBezTo>
                      <a:pt x="26" y="188"/>
                      <a:pt x="1" y="288"/>
                      <a:pt x="51" y="364"/>
                    </a:cubicBezTo>
                    <a:lnTo>
                      <a:pt x="853" y="1842"/>
                    </a:lnTo>
                    <a:cubicBezTo>
                      <a:pt x="878" y="1867"/>
                      <a:pt x="928" y="1892"/>
                      <a:pt x="978" y="1918"/>
                    </a:cubicBezTo>
                    <a:cubicBezTo>
                      <a:pt x="1028" y="1918"/>
                      <a:pt x="1078" y="1892"/>
                      <a:pt x="1103" y="1867"/>
                    </a:cubicBezTo>
                    <a:lnTo>
                      <a:pt x="2482" y="238"/>
                    </a:lnTo>
                    <a:cubicBezTo>
                      <a:pt x="2532" y="188"/>
                      <a:pt x="2507" y="88"/>
                      <a:pt x="2457" y="38"/>
                    </a:cubicBezTo>
                    <a:cubicBezTo>
                      <a:pt x="2419" y="13"/>
                      <a:pt x="2375" y="0"/>
                      <a:pt x="2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5"/>
              <p:cNvSpPr/>
              <p:nvPr/>
            </p:nvSpPr>
            <p:spPr>
              <a:xfrm>
                <a:off x="7717125" y="4269925"/>
                <a:ext cx="53300" cy="41450"/>
              </a:xfrm>
              <a:custGeom>
                <a:avLst/>
                <a:gdLst/>
                <a:ahLst/>
                <a:cxnLst/>
                <a:rect l="l" t="t" r="r" b="b"/>
                <a:pathLst>
                  <a:path w="2132" h="1658" extrusionOk="0">
                    <a:moveTo>
                      <a:pt x="1957" y="1"/>
                    </a:moveTo>
                    <a:cubicBezTo>
                      <a:pt x="1911" y="1"/>
                      <a:pt x="1861" y="22"/>
                      <a:pt x="1830" y="53"/>
                    </a:cubicBezTo>
                    <a:lnTo>
                      <a:pt x="953" y="1256"/>
                    </a:lnTo>
                    <a:lnTo>
                      <a:pt x="302" y="204"/>
                    </a:lnTo>
                    <a:cubicBezTo>
                      <a:pt x="269" y="155"/>
                      <a:pt x="216" y="128"/>
                      <a:pt x="162" y="128"/>
                    </a:cubicBezTo>
                    <a:cubicBezTo>
                      <a:pt x="132" y="128"/>
                      <a:pt x="103" y="136"/>
                      <a:pt x="76" y="154"/>
                    </a:cubicBezTo>
                    <a:cubicBezTo>
                      <a:pt x="26" y="204"/>
                      <a:pt x="1" y="304"/>
                      <a:pt x="51" y="379"/>
                    </a:cubicBezTo>
                    <a:lnTo>
                      <a:pt x="828" y="1607"/>
                    </a:lnTo>
                    <a:cubicBezTo>
                      <a:pt x="853" y="1632"/>
                      <a:pt x="903" y="1657"/>
                      <a:pt x="953" y="1657"/>
                    </a:cubicBezTo>
                    <a:cubicBezTo>
                      <a:pt x="1003" y="1657"/>
                      <a:pt x="1053" y="1657"/>
                      <a:pt x="1078" y="1607"/>
                    </a:cubicBezTo>
                    <a:lnTo>
                      <a:pt x="2081" y="254"/>
                    </a:lnTo>
                    <a:cubicBezTo>
                      <a:pt x="2131" y="179"/>
                      <a:pt x="2106" y="78"/>
                      <a:pt x="2031" y="28"/>
                    </a:cubicBezTo>
                    <a:cubicBezTo>
                      <a:pt x="2012" y="9"/>
                      <a:pt x="1985" y="1"/>
                      <a:pt x="1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5"/>
              <p:cNvSpPr/>
              <p:nvPr/>
            </p:nvSpPr>
            <p:spPr>
              <a:xfrm>
                <a:off x="7695825" y="4335525"/>
                <a:ext cx="95275" cy="64825"/>
              </a:xfrm>
              <a:custGeom>
                <a:avLst/>
                <a:gdLst/>
                <a:ahLst/>
                <a:cxnLst/>
                <a:rect l="l" t="t" r="r" b="b"/>
                <a:pathLst>
                  <a:path w="3811" h="2593" extrusionOk="0">
                    <a:moveTo>
                      <a:pt x="3634" y="1"/>
                    </a:moveTo>
                    <a:cubicBezTo>
                      <a:pt x="3592" y="1"/>
                      <a:pt x="3551" y="20"/>
                      <a:pt x="3509" y="61"/>
                    </a:cubicBezTo>
                    <a:lnTo>
                      <a:pt x="1755" y="2191"/>
                    </a:lnTo>
                    <a:lnTo>
                      <a:pt x="301" y="236"/>
                    </a:lnTo>
                    <a:cubicBezTo>
                      <a:pt x="274" y="195"/>
                      <a:pt x="231" y="176"/>
                      <a:pt x="186" y="176"/>
                    </a:cubicBezTo>
                    <a:cubicBezTo>
                      <a:pt x="148" y="176"/>
                      <a:pt x="110" y="189"/>
                      <a:pt x="76" y="211"/>
                    </a:cubicBezTo>
                    <a:cubicBezTo>
                      <a:pt x="26" y="261"/>
                      <a:pt x="1" y="337"/>
                      <a:pt x="51" y="412"/>
                    </a:cubicBezTo>
                    <a:lnTo>
                      <a:pt x="1630" y="2542"/>
                    </a:lnTo>
                    <a:cubicBezTo>
                      <a:pt x="1680" y="2567"/>
                      <a:pt x="1705" y="2592"/>
                      <a:pt x="1755" y="2592"/>
                    </a:cubicBezTo>
                    <a:cubicBezTo>
                      <a:pt x="1805" y="2592"/>
                      <a:pt x="1855" y="2567"/>
                      <a:pt x="1880" y="2542"/>
                    </a:cubicBezTo>
                    <a:lnTo>
                      <a:pt x="3760" y="236"/>
                    </a:lnTo>
                    <a:cubicBezTo>
                      <a:pt x="3810" y="186"/>
                      <a:pt x="3810" y="86"/>
                      <a:pt x="3735" y="36"/>
                    </a:cubicBezTo>
                    <a:cubicBezTo>
                      <a:pt x="3701" y="13"/>
                      <a:pt x="3667" y="1"/>
                      <a:pt x="3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5"/>
              <p:cNvSpPr/>
              <p:nvPr/>
            </p:nvSpPr>
            <p:spPr>
              <a:xfrm>
                <a:off x="7678900" y="4371975"/>
                <a:ext cx="129100" cy="75350"/>
              </a:xfrm>
              <a:custGeom>
                <a:avLst/>
                <a:gdLst/>
                <a:ahLst/>
                <a:cxnLst/>
                <a:rect l="l" t="t" r="r" b="b"/>
                <a:pathLst>
                  <a:path w="5164" h="3014" extrusionOk="0">
                    <a:moveTo>
                      <a:pt x="4992" y="0"/>
                    </a:moveTo>
                    <a:cubicBezTo>
                      <a:pt x="4951" y="0"/>
                      <a:pt x="4913" y="19"/>
                      <a:pt x="4888" y="57"/>
                    </a:cubicBezTo>
                    <a:lnTo>
                      <a:pt x="2482" y="2638"/>
                    </a:lnTo>
                    <a:lnTo>
                      <a:pt x="277" y="332"/>
                    </a:lnTo>
                    <a:cubicBezTo>
                      <a:pt x="249" y="291"/>
                      <a:pt x="206" y="272"/>
                      <a:pt x="165" y="272"/>
                    </a:cubicBezTo>
                    <a:cubicBezTo>
                      <a:pt x="131" y="272"/>
                      <a:pt x="99" y="285"/>
                      <a:pt x="76" y="307"/>
                    </a:cubicBezTo>
                    <a:cubicBezTo>
                      <a:pt x="1" y="382"/>
                      <a:pt x="1" y="483"/>
                      <a:pt x="51" y="533"/>
                    </a:cubicBezTo>
                    <a:lnTo>
                      <a:pt x="2357" y="2964"/>
                    </a:lnTo>
                    <a:cubicBezTo>
                      <a:pt x="2382" y="2989"/>
                      <a:pt x="2432" y="3014"/>
                      <a:pt x="2482" y="3014"/>
                    </a:cubicBezTo>
                    <a:cubicBezTo>
                      <a:pt x="2507" y="3014"/>
                      <a:pt x="2557" y="2989"/>
                      <a:pt x="2582" y="2964"/>
                    </a:cubicBezTo>
                    <a:lnTo>
                      <a:pt x="5114" y="257"/>
                    </a:lnTo>
                    <a:cubicBezTo>
                      <a:pt x="5164" y="207"/>
                      <a:pt x="5164" y="107"/>
                      <a:pt x="5114" y="57"/>
                    </a:cubicBezTo>
                    <a:cubicBezTo>
                      <a:pt x="5076" y="19"/>
                      <a:pt x="5032" y="0"/>
                      <a:pt x="4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5"/>
              <p:cNvSpPr/>
              <p:nvPr/>
            </p:nvSpPr>
            <p:spPr>
              <a:xfrm>
                <a:off x="7735300" y="4230525"/>
                <a:ext cx="8175" cy="347150"/>
              </a:xfrm>
              <a:custGeom>
                <a:avLst/>
                <a:gdLst/>
                <a:ahLst/>
                <a:cxnLst/>
                <a:rect l="l" t="t" r="r" b="b"/>
                <a:pathLst>
                  <a:path w="327" h="13886" extrusionOk="0">
                    <a:moveTo>
                      <a:pt x="176" y="0"/>
                    </a:moveTo>
                    <a:cubicBezTo>
                      <a:pt x="101" y="0"/>
                      <a:pt x="26" y="75"/>
                      <a:pt x="26" y="151"/>
                    </a:cubicBezTo>
                    <a:lnTo>
                      <a:pt x="1" y="13710"/>
                    </a:lnTo>
                    <a:cubicBezTo>
                      <a:pt x="1" y="13810"/>
                      <a:pt x="76" y="13885"/>
                      <a:pt x="151" y="13885"/>
                    </a:cubicBezTo>
                    <a:cubicBezTo>
                      <a:pt x="251" y="13885"/>
                      <a:pt x="301" y="13810"/>
                      <a:pt x="301" y="13710"/>
                    </a:cubicBezTo>
                    <a:lnTo>
                      <a:pt x="326" y="151"/>
                    </a:lnTo>
                    <a:cubicBezTo>
                      <a:pt x="326" y="75"/>
                      <a:pt x="276"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5"/>
              <p:cNvSpPr/>
              <p:nvPr/>
            </p:nvSpPr>
            <p:spPr>
              <a:xfrm>
                <a:off x="7020375" y="3178900"/>
                <a:ext cx="69575" cy="367150"/>
              </a:xfrm>
              <a:custGeom>
                <a:avLst/>
                <a:gdLst/>
                <a:ahLst/>
                <a:cxnLst/>
                <a:rect l="l" t="t" r="r" b="b"/>
                <a:pathLst>
                  <a:path w="2783" h="14686" extrusionOk="0">
                    <a:moveTo>
                      <a:pt x="397" y="0"/>
                    </a:moveTo>
                    <a:cubicBezTo>
                      <a:pt x="249" y="0"/>
                      <a:pt x="101" y="104"/>
                      <a:pt x="101" y="286"/>
                    </a:cubicBezTo>
                    <a:lnTo>
                      <a:pt x="1" y="14622"/>
                    </a:lnTo>
                    <a:cubicBezTo>
                      <a:pt x="74" y="14665"/>
                      <a:pt x="152" y="14686"/>
                      <a:pt x="227" y="14686"/>
                    </a:cubicBezTo>
                    <a:cubicBezTo>
                      <a:pt x="408" y="14686"/>
                      <a:pt x="574" y="14566"/>
                      <a:pt x="628" y="14371"/>
                    </a:cubicBezTo>
                    <a:lnTo>
                      <a:pt x="2708" y="7454"/>
                    </a:lnTo>
                    <a:cubicBezTo>
                      <a:pt x="2783" y="7203"/>
                      <a:pt x="2783" y="6927"/>
                      <a:pt x="2708" y="6677"/>
                    </a:cubicBezTo>
                    <a:lnTo>
                      <a:pt x="678" y="210"/>
                    </a:lnTo>
                    <a:cubicBezTo>
                      <a:pt x="633" y="66"/>
                      <a:pt x="515" y="0"/>
                      <a:pt x="3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p:nvPr/>
            </p:nvSpPr>
            <p:spPr>
              <a:xfrm>
                <a:off x="6741625" y="3563775"/>
                <a:ext cx="288675" cy="150075"/>
              </a:xfrm>
              <a:custGeom>
                <a:avLst/>
                <a:gdLst/>
                <a:ahLst/>
                <a:cxnLst/>
                <a:rect l="l" t="t" r="r" b="b"/>
                <a:pathLst>
                  <a:path w="11547" h="6003" extrusionOk="0">
                    <a:moveTo>
                      <a:pt x="11198" y="1"/>
                    </a:moveTo>
                    <a:cubicBezTo>
                      <a:pt x="11160" y="1"/>
                      <a:pt x="11118" y="9"/>
                      <a:pt x="11076" y="29"/>
                    </a:cubicBezTo>
                    <a:lnTo>
                      <a:pt x="23" y="5643"/>
                    </a:lnTo>
                    <a:cubicBezTo>
                      <a:pt x="1" y="5842"/>
                      <a:pt x="174" y="6002"/>
                      <a:pt x="371" y="6002"/>
                    </a:cubicBezTo>
                    <a:cubicBezTo>
                      <a:pt x="397" y="6002"/>
                      <a:pt x="423" y="5999"/>
                      <a:pt x="449" y="5993"/>
                    </a:cubicBezTo>
                    <a:lnTo>
                      <a:pt x="6564" y="4765"/>
                    </a:lnTo>
                    <a:cubicBezTo>
                      <a:pt x="6790" y="4740"/>
                      <a:pt x="6991" y="4615"/>
                      <a:pt x="7141" y="4465"/>
                    </a:cubicBezTo>
                    <a:lnTo>
                      <a:pt x="11377" y="430"/>
                    </a:lnTo>
                    <a:cubicBezTo>
                      <a:pt x="11546" y="260"/>
                      <a:pt x="11411" y="1"/>
                      <a:pt x="11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7020375" y="3233650"/>
                <a:ext cx="69575" cy="312400"/>
              </a:xfrm>
              <a:custGeom>
                <a:avLst/>
                <a:gdLst/>
                <a:ahLst/>
                <a:cxnLst/>
                <a:rect l="l" t="t" r="r" b="b"/>
                <a:pathLst>
                  <a:path w="2783" h="12496" extrusionOk="0">
                    <a:moveTo>
                      <a:pt x="1304" y="0"/>
                    </a:moveTo>
                    <a:lnTo>
                      <a:pt x="1304" y="0"/>
                    </a:lnTo>
                    <a:cubicBezTo>
                      <a:pt x="903" y="827"/>
                      <a:pt x="1129" y="1880"/>
                      <a:pt x="1329" y="2732"/>
                    </a:cubicBezTo>
                    <a:cubicBezTo>
                      <a:pt x="1555" y="3660"/>
                      <a:pt x="1906" y="4587"/>
                      <a:pt x="1956" y="5564"/>
                    </a:cubicBezTo>
                    <a:cubicBezTo>
                      <a:pt x="2056" y="7218"/>
                      <a:pt x="1204" y="8522"/>
                      <a:pt x="26" y="9499"/>
                    </a:cubicBezTo>
                    <a:lnTo>
                      <a:pt x="1" y="12432"/>
                    </a:lnTo>
                    <a:cubicBezTo>
                      <a:pt x="74" y="12475"/>
                      <a:pt x="152" y="12496"/>
                      <a:pt x="227" y="12496"/>
                    </a:cubicBezTo>
                    <a:cubicBezTo>
                      <a:pt x="408" y="12496"/>
                      <a:pt x="574" y="12376"/>
                      <a:pt x="628" y="12181"/>
                    </a:cubicBezTo>
                    <a:lnTo>
                      <a:pt x="2708" y="5264"/>
                    </a:lnTo>
                    <a:cubicBezTo>
                      <a:pt x="2783" y="5013"/>
                      <a:pt x="2783" y="4737"/>
                      <a:pt x="2708" y="4487"/>
                    </a:cubicBez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5"/>
              <p:cNvSpPr/>
              <p:nvPr/>
            </p:nvSpPr>
            <p:spPr>
              <a:xfrm>
                <a:off x="6741625" y="3593925"/>
                <a:ext cx="264375" cy="119925"/>
              </a:xfrm>
              <a:custGeom>
                <a:avLst/>
                <a:gdLst/>
                <a:ahLst/>
                <a:cxnLst/>
                <a:rect l="l" t="t" r="r" b="b"/>
                <a:pathLst>
                  <a:path w="10575" h="4797" extrusionOk="0">
                    <a:moveTo>
                      <a:pt x="10575" y="0"/>
                    </a:moveTo>
                    <a:lnTo>
                      <a:pt x="10575" y="0"/>
                    </a:lnTo>
                    <a:cubicBezTo>
                      <a:pt x="9697" y="627"/>
                      <a:pt x="8093" y="1003"/>
                      <a:pt x="7542" y="1329"/>
                    </a:cubicBezTo>
                    <a:cubicBezTo>
                      <a:pt x="7191" y="1554"/>
                      <a:pt x="6991" y="1905"/>
                      <a:pt x="6665" y="2156"/>
                    </a:cubicBezTo>
                    <a:cubicBezTo>
                      <a:pt x="6414" y="2381"/>
                      <a:pt x="6088" y="2532"/>
                      <a:pt x="5788" y="2657"/>
                    </a:cubicBezTo>
                    <a:cubicBezTo>
                      <a:pt x="5036" y="2958"/>
                      <a:pt x="4259" y="3309"/>
                      <a:pt x="3432" y="3334"/>
                    </a:cubicBezTo>
                    <a:cubicBezTo>
                      <a:pt x="3081" y="3334"/>
                      <a:pt x="2730" y="3309"/>
                      <a:pt x="2404" y="3234"/>
                    </a:cubicBezTo>
                    <a:lnTo>
                      <a:pt x="23" y="4437"/>
                    </a:lnTo>
                    <a:cubicBezTo>
                      <a:pt x="1" y="4636"/>
                      <a:pt x="174" y="4796"/>
                      <a:pt x="371" y="4796"/>
                    </a:cubicBezTo>
                    <a:cubicBezTo>
                      <a:pt x="397" y="4796"/>
                      <a:pt x="423" y="4793"/>
                      <a:pt x="449" y="4787"/>
                    </a:cubicBezTo>
                    <a:lnTo>
                      <a:pt x="6564" y="3559"/>
                    </a:lnTo>
                    <a:cubicBezTo>
                      <a:pt x="6790" y="3534"/>
                      <a:pt x="6991" y="3409"/>
                      <a:pt x="7141" y="3259"/>
                    </a:cubicBezTo>
                    <a:lnTo>
                      <a:pt x="105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5"/>
              <p:cNvSpPr/>
              <p:nvPr/>
            </p:nvSpPr>
            <p:spPr>
              <a:xfrm>
                <a:off x="7037925" y="3550700"/>
                <a:ext cx="49525" cy="868450"/>
              </a:xfrm>
              <a:custGeom>
                <a:avLst/>
                <a:gdLst/>
                <a:ahLst/>
                <a:cxnLst/>
                <a:rect l="l" t="t" r="r" b="b"/>
                <a:pathLst>
                  <a:path w="1981" h="34738" extrusionOk="0">
                    <a:moveTo>
                      <a:pt x="978" y="0"/>
                    </a:moveTo>
                    <a:cubicBezTo>
                      <a:pt x="452" y="0"/>
                      <a:pt x="1" y="151"/>
                      <a:pt x="1" y="326"/>
                    </a:cubicBezTo>
                    <a:lnTo>
                      <a:pt x="1" y="34737"/>
                    </a:lnTo>
                    <a:lnTo>
                      <a:pt x="1981" y="34737"/>
                    </a:lnTo>
                    <a:lnTo>
                      <a:pt x="1981" y="326"/>
                    </a:lnTo>
                    <a:cubicBezTo>
                      <a:pt x="1981" y="151"/>
                      <a:pt x="1530" y="0"/>
                      <a:pt x="9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5"/>
              <p:cNvSpPr/>
              <p:nvPr/>
            </p:nvSpPr>
            <p:spPr>
              <a:xfrm>
                <a:off x="7021650" y="3528750"/>
                <a:ext cx="125325" cy="68950"/>
              </a:xfrm>
              <a:custGeom>
                <a:avLst/>
                <a:gdLst/>
                <a:ahLst/>
                <a:cxnLst/>
                <a:rect l="l" t="t" r="r" b="b"/>
                <a:pathLst>
                  <a:path w="5013" h="2758" extrusionOk="0">
                    <a:moveTo>
                      <a:pt x="1379" y="1"/>
                    </a:moveTo>
                    <a:cubicBezTo>
                      <a:pt x="627" y="1"/>
                      <a:pt x="0" y="602"/>
                      <a:pt x="0" y="1379"/>
                    </a:cubicBezTo>
                    <a:cubicBezTo>
                      <a:pt x="0" y="2131"/>
                      <a:pt x="627" y="2758"/>
                      <a:pt x="1379" y="2758"/>
                    </a:cubicBezTo>
                    <a:lnTo>
                      <a:pt x="3634" y="2758"/>
                    </a:lnTo>
                    <a:cubicBezTo>
                      <a:pt x="4386" y="2758"/>
                      <a:pt x="5013" y="2131"/>
                      <a:pt x="5013" y="1379"/>
                    </a:cubicBezTo>
                    <a:cubicBezTo>
                      <a:pt x="5013" y="602"/>
                      <a:pt x="4386" y="1"/>
                      <a:pt x="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5"/>
              <p:cNvSpPr/>
              <p:nvPr/>
            </p:nvSpPr>
            <p:spPr>
              <a:xfrm>
                <a:off x="6989675" y="3528750"/>
                <a:ext cx="77100" cy="71475"/>
              </a:xfrm>
              <a:custGeom>
                <a:avLst/>
                <a:gdLst/>
                <a:ahLst/>
                <a:cxnLst/>
                <a:rect l="l" t="t" r="r" b="b"/>
                <a:pathLst>
                  <a:path w="3084" h="2859" extrusionOk="0">
                    <a:moveTo>
                      <a:pt x="1555" y="1"/>
                    </a:moveTo>
                    <a:cubicBezTo>
                      <a:pt x="703" y="1"/>
                      <a:pt x="1" y="628"/>
                      <a:pt x="1" y="1430"/>
                    </a:cubicBezTo>
                    <a:cubicBezTo>
                      <a:pt x="1" y="2232"/>
                      <a:pt x="703" y="2858"/>
                      <a:pt x="1555" y="2858"/>
                    </a:cubicBezTo>
                    <a:cubicBezTo>
                      <a:pt x="2407" y="2858"/>
                      <a:pt x="3084" y="2232"/>
                      <a:pt x="3084" y="1430"/>
                    </a:cubicBezTo>
                    <a:cubicBezTo>
                      <a:pt x="3084" y="628"/>
                      <a:pt x="2407" y="1"/>
                      <a:pt x="1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p:nvPr/>
            </p:nvSpPr>
            <p:spPr>
              <a:xfrm>
                <a:off x="7025400" y="3560725"/>
                <a:ext cx="121575" cy="16925"/>
              </a:xfrm>
              <a:custGeom>
                <a:avLst/>
                <a:gdLst/>
                <a:ahLst/>
                <a:cxnLst/>
                <a:rect l="l" t="t" r="r" b="b"/>
                <a:pathLst>
                  <a:path w="4863" h="677" extrusionOk="0">
                    <a:moveTo>
                      <a:pt x="351" y="0"/>
                    </a:moveTo>
                    <a:cubicBezTo>
                      <a:pt x="176" y="0"/>
                      <a:pt x="0" y="151"/>
                      <a:pt x="0" y="326"/>
                    </a:cubicBezTo>
                    <a:cubicBezTo>
                      <a:pt x="0" y="526"/>
                      <a:pt x="176" y="677"/>
                      <a:pt x="351" y="677"/>
                    </a:cubicBezTo>
                    <a:lnTo>
                      <a:pt x="4512" y="677"/>
                    </a:lnTo>
                    <a:cubicBezTo>
                      <a:pt x="4712" y="677"/>
                      <a:pt x="4863" y="526"/>
                      <a:pt x="4863" y="326"/>
                    </a:cubicBezTo>
                    <a:cubicBezTo>
                      <a:pt x="4863" y="151"/>
                      <a:pt x="4712" y="0"/>
                      <a:pt x="4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7044825" y="3567175"/>
                <a:ext cx="281050" cy="162500"/>
              </a:xfrm>
              <a:custGeom>
                <a:avLst/>
                <a:gdLst/>
                <a:ahLst/>
                <a:cxnLst/>
                <a:rect l="l" t="t" r="r" b="b"/>
                <a:pathLst>
                  <a:path w="11242" h="6500" extrusionOk="0">
                    <a:moveTo>
                      <a:pt x="335" y="0"/>
                    </a:moveTo>
                    <a:cubicBezTo>
                      <a:pt x="142" y="0"/>
                      <a:pt x="0" y="154"/>
                      <a:pt x="0" y="344"/>
                    </a:cubicBezTo>
                    <a:lnTo>
                      <a:pt x="10777" y="6459"/>
                    </a:lnTo>
                    <a:cubicBezTo>
                      <a:pt x="10824" y="6487"/>
                      <a:pt x="10871" y="6499"/>
                      <a:pt x="10915" y="6499"/>
                    </a:cubicBezTo>
                    <a:cubicBezTo>
                      <a:pt x="11106" y="6499"/>
                      <a:pt x="11241" y="6266"/>
                      <a:pt x="11078" y="6083"/>
                    </a:cubicBezTo>
                    <a:lnTo>
                      <a:pt x="7068" y="1847"/>
                    </a:lnTo>
                    <a:cubicBezTo>
                      <a:pt x="6893" y="1697"/>
                      <a:pt x="6692" y="1572"/>
                      <a:pt x="6492" y="1522"/>
                    </a:cubicBezTo>
                    <a:lnTo>
                      <a:pt x="452" y="18"/>
                    </a:lnTo>
                    <a:cubicBezTo>
                      <a:pt x="411" y="6"/>
                      <a:pt x="372" y="0"/>
                      <a:pt x="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7087425" y="3575125"/>
                <a:ext cx="238450" cy="154550"/>
              </a:xfrm>
              <a:custGeom>
                <a:avLst/>
                <a:gdLst/>
                <a:ahLst/>
                <a:cxnLst/>
                <a:rect l="l" t="t" r="r" b="b"/>
                <a:pathLst>
                  <a:path w="9538" h="6182" extrusionOk="0">
                    <a:moveTo>
                      <a:pt x="1" y="1"/>
                    </a:moveTo>
                    <a:lnTo>
                      <a:pt x="1" y="1"/>
                    </a:lnTo>
                    <a:cubicBezTo>
                      <a:pt x="251" y="903"/>
                      <a:pt x="1154" y="1254"/>
                      <a:pt x="2106" y="1454"/>
                    </a:cubicBezTo>
                    <a:cubicBezTo>
                      <a:pt x="3259" y="1680"/>
                      <a:pt x="4412" y="1805"/>
                      <a:pt x="5364" y="2532"/>
                    </a:cubicBezTo>
                    <a:cubicBezTo>
                      <a:pt x="6166" y="3133"/>
                      <a:pt x="6492" y="3885"/>
                      <a:pt x="6567" y="4737"/>
                    </a:cubicBezTo>
                    <a:lnTo>
                      <a:pt x="9073" y="6141"/>
                    </a:lnTo>
                    <a:cubicBezTo>
                      <a:pt x="9120" y="6169"/>
                      <a:pt x="9167" y="6181"/>
                      <a:pt x="9211" y="6181"/>
                    </a:cubicBezTo>
                    <a:cubicBezTo>
                      <a:pt x="9402" y="6181"/>
                      <a:pt x="9537" y="5948"/>
                      <a:pt x="9374" y="5765"/>
                    </a:cubicBezTo>
                    <a:lnTo>
                      <a:pt x="5364" y="1529"/>
                    </a:lnTo>
                    <a:cubicBezTo>
                      <a:pt x="5189" y="1379"/>
                      <a:pt x="4988" y="1254"/>
                      <a:pt x="4788" y="1204"/>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7007225" y="4062600"/>
                <a:ext cx="384125" cy="506925"/>
              </a:xfrm>
              <a:custGeom>
                <a:avLst/>
                <a:gdLst/>
                <a:ahLst/>
                <a:cxnLst/>
                <a:rect l="l" t="t" r="r" b="b"/>
                <a:pathLst>
                  <a:path w="15365" h="20277" extrusionOk="0">
                    <a:moveTo>
                      <a:pt x="1" y="0"/>
                    </a:moveTo>
                    <a:lnTo>
                      <a:pt x="1" y="20276"/>
                    </a:lnTo>
                    <a:lnTo>
                      <a:pt x="15364" y="20276"/>
                    </a:lnTo>
                    <a:lnTo>
                      <a:pt x="15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7200200" y="3870875"/>
                <a:ext cx="199275" cy="698650"/>
              </a:xfrm>
              <a:custGeom>
                <a:avLst/>
                <a:gdLst/>
                <a:ahLst/>
                <a:cxnLst/>
                <a:rect l="l" t="t" r="r" b="b"/>
                <a:pathLst>
                  <a:path w="7971" h="27946" extrusionOk="0">
                    <a:moveTo>
                      <a:pt x="7896" y="0"/>
                    </a:moveTo>
                    <a:lnTo>
                      <a:pt x="1" y="7669"/>
                    </a:lnTo>
                    <a:lnTo>
                      <a:pt x="1" y="27945"/>
                    </a:lnTo>
                    <a:lnTo>
                      <a:pt x="7971" y="27945"/>
                    </a:lnTo>
                    <a:lnTo>
                      <a:pt x="78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p:nvPr/>
            </p:nvSpPr>
            <p:spPr>
              <a:xfrm>
                <a:off x="7007225" y="3870825"/>
                <a:ext cx="390425" cy="191800"/>
              </a:xfrm>
              <a:custGeom>
                <a:avLst/>
                <a:gdLst/>
                <a:ahLst/>
                <a:cxnLst/>
                <a:rect l="l" t="t" r="r" b="b"/>
                <a:pathLst>
                  <a:path w="15617" h="7672" extrusionOk="0">
                    <a:moveTo>
                      <a:pt x="15616" y="1"/>
                    </a:moveTo>
                    <a:cubicBezTo>
                      <a:pt x="15616" y="1"/>
                      <a:pt x="15616" y="1"/>
                      <a:pt x="15615" y="2"/>
                    </a:cubicBezTo>
                    <a:lnTo>
                      <a:pt x="15615" y="2"/>
                    </a:lnTo>
                    <a:cubicBezTo>
                      <a:pt x="15616" y="1"/>
                      <a:pt x="15616" y="1"/>
                      <a:pt x="15616" y="1"/>
                    </a:cubicBezTo>
                    <a:close/>
                    <a:moveTo>
                      <a:pt x="8948" y="2"/>
                    </a:moveTo>
                    <a:lnTo>
                      <a:pt x="1" y="7671"/>
                    </a:lnTo>
                    <a:lnTo>
                      <a:pt x="7720" y="7671"/>
                    </a:lnTo>
                    <a:cubicBezTo>
                      <a:pt x="7720" y="7671"/>
                      <a:pt x="15486" y="124"/>
                      <a:pt x="15615"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5"/>
              <p:cNvSpPr/>
              <p:nvPr/>
            </p:nvSpPr>
            <p:spPr>
              <a:xfrm>
                <a:off x="7056725" y="4140925"/>
                <a:ext cx="10675" cy="443625"/>
              </a:xfrm>
              <a:custGeom>
                <a:avLst/>
                <a:gdLst/>
                <a:ahLst/>
                <a:cxnLst/>
                <a:rect l="l" t="t" r="r" b="b"/>
                <a:pathLst>
                  <a:path w="427" h="17745" extrusionOk="0">
                    <a:moveTo>
                      <a:pt x="1" y="0"/>
                    </a:moveTo>
                    <a:lnTo>
                      <a:pt x="1" y="17745"/>
                    </a:lnTo>
                    <a:lnTo>
                      <a:pt x="427" y="17745"/>
                    </a:lnTo>
                    <a:lnTo>
                      <a:pt x="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5"/>
              <p:cNvSpPr/>
              <p:nvPr/>
            </p:nvSpPr>
            <p:spPr>
              <a:xfrm>
                <a:off x="7097450" y="4135900"/>
                <a:ext cx="10675" cy="443650"/>
              </a:xfrm>
              <a:custGeom>
                <a:avLst/>
                <a:gdLst/>
                <a:ahLst/>
                <a:cxnLst/>
                <a:rect l="l" t="t" r="r" b="b"/>
                <a:pathLst>
                  <a:path w="427" h="17746" extrusionOk="0">
                    <a:moveTo>
                      <a:pt x="1" y="1"/>
                    </a:moveTo>
                    <a:lnTo>
                      <a:pt x="1" y="17745"/>
                    </a:lnTo>
                    <a:lnTo>
                      <a:pt x="427" y="17745"/>
                    </a:lnTo>
                    <a:lnTo>
                      <a:pt x="4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a:off x="7143200" y="4140925"/>
                <a:ext cx="10675" cy="443625"/>
              </a:xfrm>
              <a:custGeom>
                <a:avLst/>
                <a:gdLst/>
                <a:ahLst/>
                <a:cxnLst/>
                <a:rect l="l" t="t" r="r" b="b"/>
                <a:pathLst>
                  <a:path w="427" h="17745" extrusionOk="0">
                    <a:moveTo>
                      <a:pt x="0" y="0"/>
                    </a:moveTo>
                    <a:lnTo>
                      <a:pt x="0" y="17745"/>
                    </a:lnTo>
                    <a:lnTo>
                      <a:pt x="426" y="17745"/>
                    </a:lnTo>
                    <a:lnTo>
                      <a:pt x="4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6205850" y="4162775"/>
                <a:ext cx="647325" cy="317150"/>
              </a:xfrm>
              <a:custGeom>
                <a:avLst/>
                <a:gdLst/>
                <a:ahLst/>
                <a:cxnLst/>
                <a:rect l="l" t="t" r="r" b="b"/>
                <a:pathLst>
                  <a:path w="25893" h="12686" extrusionOk="0">
                    <a:moveTo>
                      <a:pt x="25892" y="0"/>
                    </a:moveTo>
                    <a:cubicBezTo>
                      <a:pt x="25892" y="0"/>
                      <a:pt x="25890" y="1"/>
                      <a:pt x="25888" y="3"/>
                    </a:cubicBezTo>
                    <a:lnTo>
                      <a:pt x="25890" y="3"/>
                    </a:lnTo>
                    <a:cubicBezTo>
                      <a:pt x="25892" y="1"/>
                      <a:pt x="25893" y="0"/>
                      <a:pt x="25892" y="0"/>
                    </a:cubicBezTo>
                    <a:close/>
                    <a:moveTo>
                      <a:pt x="14837" y="3"/>
                    </a:moveTo>
                    <a:lnTo>
                      <a:pt x="0" y="12685"/>
                    </a:lnTo>
                    <a:lnTo>
                      <a:pt x="12782" y="12685"/>
                    </a:lnTo>
                    <a:cubicBezTo>
                      <a:pt x="12782" y="12685"/>
                      <a:pt x="14361" y="11156"/>
                      <a:pt x="16416" y="9151"/>
                    </a:cubicBezTo>
                    <a:cubicBezTo>
                      <a:pt x="20245" y="5445"/>
                      <a:pt x="25711" y="148"/>
                      <a:pt x="25888"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6603100" y="4334525"/>
                <a:ext cx="36350" cy="247525"/>
              </a:xfrm>
              <a:custGeom>
                <a:avLst/>
                <a:gdLst/>
                <a:ahLst/>
                <a:cxnLst/>
                <a:rect l="l" t="t" r="r" b="b"/>
                <a:pathLst>
                  <a:path w="1454" h="9901" extrusionOk="0">
                    <a:moveTo>
                      <a:pt x="827" y="1"/>
                    </a:moveTo>
                    <a:cubicBezTo>
                      <a:pt x="501" y="1"/>
                      <a:pt x="226" y="276"/>
                      <a:pt x="201" y="602"/>
                    </a:cubicBezTo>
                    <a:lnTo>
                      <a:pt x="0" y="9274"/>
                    </a:lnTo>
                    <a:cubicBezTo>
                      <a:pt x="0" y="9625"/>
                      <a:pt x="276" y="9900"/>
                      <a:pt x="602" y="9900"/>
                    </a:cubicBezTo>
                    <a:lnTo>
                      <a:pt x="627" y="9900"/>
                    </a:lnTo>
                    <a:cubicBezTo>
                      <a:pt x="953" y="9900"/>
                      <a:pt x="1228" y="9625"/>
                      <a:pt x="1228" y="9299"/>
                    </a:cubicBezTo>
                    <a:lnTo>
                      <a:pt x="1429" y="627"/>
                    </a:lnTo>
                    <a:cubicBezTo>
                      <a:pt x="1454" y="301"/>
                      <a:pt x="1178" y="26"/>
                      <a:pt x="8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6408850" y="4155875"/>
                <a:ext cx="365950" cy="337200"/>
              </a:xfrm>
              <a:custGeom>
                <a:avLst/>
                <a:gdLst/>
                <a:ahLst/>
                <a:cxnLst/>
                <a:rect l="l" t="t" r="r" b="b"/>
                <a:pathLst>
                  <a:path w="14638" h="13488" extrusionOk="0">
                    <a:moveTo>
                      <a:pt x="14400" y="0"/>
                    </a:moveTo>
                    <a:cubicBezTo>
                      <a:pt x="14347" y="0"/>
                      <a:pt x="14296" y="19"/>
                      <a:pt x="14261" y="54"/>
                    </a:cubicBezTo>
                    <a:lnTo>
                      <a:pt x="76" y="13112"/>
                    </a:lnTo>
                    <a:cubicBezTo>
                      <a:pt x="1" y="13187"/>
                      <a:pt x="1" y="13337"/>
                      <a:pt x="76" y="13412"/>
                    </a:cubicBezTo>
                    <a:cubicBezTo>
                      <a:pt x="126" y="13463"/>
                      <a:pt x="176" y="13488"/>
                      <a:pt x="226" y="13488"/>
                    </a:cubicBezTo>
                    <a:cubicBezTo>
                      <a:pt x="276" y="13488"/>
                      <a:pt x="326" y="13463"/>
                      <a:pt x="377" y="13437"/>
                    </a:cubicBezTo>
                    <a:lnTo>
                      <a:pt x="14562" y="380"/>
                    </a:lnTo>
                    <a:cubicBezTo>
                      <a:pt x="14637" y="305"/>
                      <a:pt x="14637" y="154"/>
                      <a:pt x="14562" y="79"/>
                    </a:cubicBezTo>
                    <a:cubicBezTo>
                      <a:pt x="14522" y="25"/>
                      <a:pt x="14460" y="0"/>
                      <a:pt x="1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6278525" y="4148350"/>
                <a:ext cx="386625" cy="337200"/>
              </a:xfrm>
              <a:custGeom>
                <a:avLst/>
                <a:gdLst/>
                <a:ahLst/>
                <a:cxnLst/>
                <a:rect l="l" t="t" r="r" b="b"/>
                <a:pathLst>
                  <a:path w="15465" h="13488" extrusionOk="0">
                    <a:moveTo>
                      <a:pt x="15237" y="1"/>
                    </a:moveTo>
                    <a:cubicBezTo>
                      <a:pt x="15187" y="1"/>
                      <a:pt x="15135" y="19"/>
                      <a:pt x="15088" y="54"/>
                    </a:cubicBezTo>
                    <a:lnTo>
                      <a:pt x="101" y="13112"/>
                    </a:lnTo>
                    <a:cubicBezTo>
                      <a:pt x="1" y="13187"/>
                      <a:pt x="1" y="13312"/>
                      <a:pt x="76" y="13413"/>
                    </a:cubicBezTo>
                    <a:cubicBezTo>
                      <a:pt x="126" y="13463"/>
                      <a:pt x="176" y="13488"/>
                      <a:pt x="251" y="13488"/>
                    </a:cubicBezTo>
                    <a:cubicBezTo>
                      <a:pt x="301" y="13488"/>
                      <a:pt x="351" y="13463"/>
                      <a:pt x="402" y="13438"/>
                    </a:cubicBezTo>
                    <a:lnTo>
                      <a:pt x="15364" y="380"/>
                    </a:lnTo>
                    <a:cubicBezTo>
                      <a:pt x="15464" y="305"/>
                      <a:pt x="15464" y="179"/>
                      <a:pt x="15389" y="79"/>
                    </a:cubicBezTo>
                    <a:cubicBezTo>
                      <a:pt x="15349" y="26"/>
                      <a:pt x="15294" y="1"/>
                      <a:pt x="15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6488425" y="4224875"/>
                <a:ext cx="298900" cy="10675"/>
              </a:xfrm>
              <a:custGeom>
                <a:avLst/>
                <a:gdLst/>
                <a:ahLst/>
                <a:cxnLst/>
                <a:rect l="l" t="t" r="r" b="b"/>
                <a:pathLst>
                  <a:path w="11956" h="427" extrusionOk="0">
                    <a:moveTo>
                      <a:pt x="201" y="1"/>
                    </a:moveTo>
                    <a:cubicBezTo>
                      <a:pt x="101" y="1"/>
                      <a:pt x="1" y="101"/>
                      <a:pt x="1" y="226"/>
                    </a:cubicBezTo>
                    <a:cubicBezTo>
                      <a:pt x="1" y="327"/>
                      <a:pt x="101" y="427"/>
                      <a:pt x="201" y="427"/>
                    </a:cubicBezTo>
                    <a:lnTo>
                      <a:pt x="11730" y="427"/>
                    </a:lnTo>
                    <a:cubicBezTo>
                      <a:pt x="11855" y="427"/>
                      <a:pt x="11956" y="327"/>
                      <a:pt x="11956" y="226"/>
                    </a:cubicBezTo>
                    <a:cubicBezTo>
                      <a:pt x="11956" y="101"/>
                      <a:pt x="11855" y="1"/>
                      <a:pt x="1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6390050" y="4305075"/>
                <a:ext cx="314575" cy="8800"/>
              </a:xfrm>
              <a:custGeom>
                <a:avLst/>
                <a:gdLst/>
                <a:ahLst/>
                <a:cxnLst/>
                <a:rect l="l" t="t" r="r" b="b"/>
                <a:pathLst>
                  <a:path w="12583" h="352" extrusionOk="0">
                    <a:moveTo>
                      <a:pt x="176" y="1"/>
                    </a:moveTo>
                    <a:cubicBezTo>
                      <a:pt x="76" y="1"/>
                      <a:pt x="1" y="76"/>
                      <a:pt x="1" y="176"/>
                    </a:cubicBezTo>
                    <a:cubicBezTo>
                      <a:pt x="1" y="276"/>
                      <a:pt x="76" y="352"/>
                      <a:pt x="176" y="352"/>
                    </a:cubicBezTo>
                    <a:lnTo>
                      <a:pt x="12407" y="352"/>
                    </a:lnTo>
                    <a:cubicBezTo>
                      <a:pt x="12507" y="352"/>
                      <a:pt x="12582" y="276"/>
                      <a:pt x="12582" y="176"/>
                    </a:cubicBezTo>
                    <a:cubicBezTo>
                      <a:pt x="12582" y="76"/>
                      <a:pt x="12507" y="1"/>
                      <a:pt x="1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6300450" y="4389050"/>
                <a:ext cx="315200" cy="8800"/>
              </a:xfrm>
              <a:custGeom>
                <a:avLst/>
                <a:gdLst/>
                <a:ahLst/>
                <a:cxnLst/>
                <a:rect l="l" t="t" r="r" b="b"/>
                <a:pathLst>
                  <a:path w="12608" h="352" extrusionOk="0">
                    <a:moveTo>
                      <a:pt x="176" y="0"/>
                    </a:moveTo>
                    <a:cubicBezTo>
                      <a:pt x="76" y="0"/>
                      <a:pt x="1" y="75"/>
                      <a:pt x="1" y="176"/>
                    </a:cubicBezTo>
                    <a:cubicBezTo>
                      <a:pt x="1" y="276"/>
                      <a:pt x="76" y="351"/>
                      <a:pt x="176" y="351"/>
                    </a:cubicBezTo>
                    <a:lnTo>
                      <a:pt x="12407" y="351"/>
                    </a:lnTo>
                    <a:cubicBezTo>
                      <a:pt x="12507" y="351"/>
                      <a:pt x="12607" y="276"/>
                      <a:pt x="12607" y="176"/>
                    </a:cubicBezTo>
                    <a:cubicBezTo>
                      <a:pt x="12607" y="75"/>
                      <a:pt x="12507" y="0"/>
                      <a:pt x="1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6279775" y="4563225"/>
                <a:ext cx="3157325" cy="42000"/>
              </a:xfrm>
              <a:custGeom>
                <a:avLst/>
                <a:gdLst/>
                <a:ahLst/>
                <a:cxnLst/>
                <a:rect l="l" t="t" r="r" b="b"/>
                <a:pathLst>
                  <a:path w="126293" h="1680" extrusionOk="0">
                    <a:moveTo>
                      <a:pt x="853" y="1"/>
                    </a:moveTo>
                    <a:cubicBezTo>
                      <a:pt x="377" y="1"/>
                      <a:pt x="1" y="377"/>
                      <a:pt x="1" y="853"/>
                    </a:cubicBezTo>
                    <a:cubicBezTo>
                      <a:pt x="1" y="1304"/>
                      <a:pt x="377" y="1680"/>
                      <a:pt x="853" y="1680"/>
                    </a:cubicBezTo>
                    <a:lnTo>
                      <a:pt x="125440" y="1680"/>
                    </a:lnTo>
                    <a:cubicBezTo>
                      <a:pt x="125916" y="1680"/>
                      <a:pt x="126292" y="1304"/>
                      <a:pt x="126292" y="853"/>
                    </a:cubicBezTo>
                    <a:cubicBezTo>
                      <a:pt x="126292" y="377"/>
                      <a:pt x="125916" y="1"/>
                      <a:pt x="125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5920125" y="4563225"/>
                <a:ext cx="241250" cy="42000"/>
              </a:xfrm>
              <a:custGeom>
                <a:avLst/>
                <a:gdLst/>
                <a:ahLst/>
                <a:cxnLst/>
                <a:rect l="l" t="t" r="r" b="b"/>
                <a:pathLst>
                  <a:path w="9650" h="1680" extrusionOk="0">
                    <a:moveTo>
                      <a:pt x="853" y="1"/>
                    </a:moveTo>
                    <a:cubicBezTo>
                      <a:pt x="377" y="1"/>
                      <a:pt x="1" y="377"/>
                      <a:pt x="1" y="853"/>
                    </a:cubicBezTo>
                    <a:cubicBezTo>
                      <a:pt x="1" y="1304"/>
                      <a:pt x="377" y="1680"/>
                      <a:pt x="853" y="1680"/>
                    </a:cubicBezTo>
                    <a:lnTo>
                      <a:pt x="8798" y="1680"/>
                    </a:lnTo>
                    <a:cubicBezTo>
                      <a:pt x="9274" y="1680"/>
                      <a:pt x="9650" y="1304"/>
                      <a:pt x="9650" y="853"/>
                    </a:cubicBezTo>
                    <a:cubicBezTo>
                      <a:pt x="9650" y="377"/>
                      <a:pt x="9274" y="1"/>
                      <a:pt x="8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416375" y="1711600"/>
                <a:ext cx="192375" cy="1014600"/>
              </a:xfrm>
              <a:custGeom>
                <a:avLst/>
                <a:gdLst/>
                <a:ahLst/>
                <a:cxnLst/>
                <a:rect l="l" t="t" r="r" b="b"/>
                <a:pathLst>
                  <a:path w="7695" h="40584" extrusionOk="0">
                    <a:moveTo>
                      <a:pt x="1108" y="1"/>
                    </a:moveTo>
                    <a:cubicBezTo>
                      <a:pt x="693" y="1"/>
                      <a:pt x="276" y="298"/>
                      <a:pt x="276" y="832"/>
                    </a:cubicBezTo>
                    <a:lnTo>
                      <a:pt x="1" y="40431"/>
                    </a:lnTo>
                    <a:cubicBezTo>
                      <a:pt x="195" y="40535"/>
                      <a:pt x="401" y="40584"/>
                      <a:pt x="602" y="40584"/>
                    </a:cubicBezTo>
                    <a:cubicBezTo>
                      <a:pt x="1127" y="40584"/>
                      <a:pt x="1617" y="40255"/>
                      <a:pt x="1780" y="39729"/>
                    </a:cubicBezTo>
                    <a:lnTo>
                      <a:pt x="7494" y="20606"/>
                    </a:lnTo>
                    <a:cubicBezTo>
                      <a:pt x="7695" y="19905"/>
                      <a:pt x="7695" y="19153"/>
                      <a:pt x="7494" y="18476"/>
                    </a:cubicBezTo>
                    <a:lnTo>
                      <a:pt x="1880" y="581"/>
                    </a:lnTo>
                    <a:cubicBezTo>
                      <a:pt x="1759" y="184"/>
                      <a:pt x="1434" y="1"/>
                      <a:pt x="1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6647075" y="2776525"/>
                <a:ext cx="797025" cy="413800"/>
              </a:xfrm>
              <a:custGeom>
                <a:avLst/>
                <a:gdLst/>
                <a:ahLst/>
                <a:cxnLst/>
                <a:rect l="l" t="t" r="r" b="b"/>
                <a:pathLst>
                  <a:path w="31881" h="16552" extrusionOk="0">
                    <a:moveTo>
                      <a:pt x="30953" y="1"/>
                    </a:moveTo>
                    <a:cubicBezTo>
                      <a:pt x="30841" y="1"/>
                      <a:pt x="30721" y="28"/>
                      <a:pt x="30597" y="90"/>
                    </a:cubicBezTo>
                    <a:lnTo>
                      <a:pt x="46" y="15528"/>
                    </a:lnTo>
                    <a:cubicBezTo>
                      <a:pt x="1" y="16110"/>
                      <a:pt x="474" y="16551"/>
                      <a:pt x="1039" y="16551"/>
                    </a:cubicBezTo>
                    <a:cubicBezTo>
                      <a:pt x="1108" y="16551"/>
                      <a:pt x="1178" y="16545"/>
                      <a:pt x="1249" y="16531"/>
                    </a:cubicBezTo>
                    <a:lnTo>
                      <a:pt x="18116" y="13173"/>
                    </a:lnTo>
                    <a:cubicBezTo>
                      <a:pt x="18717" y="13047"/>
                      <a:pt x="19294" y="12746"/>
                      <a:pt x="19745" y="12320"/>
                    </a:cubicBezTo>
                    <a:lnTo>
                      <a:pt x="31399" y="1167"/>
                    </a:lnTo>
                    <a:cubicBezTo>
                      <a:pt x="31881" y="707"/>
                      <a:pt x="31522" y="1"/>
                      <a:pt x="309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7416375" y="1863350"/>
                <a:ext cx="192375" cy="862850"/>
              </a:xfrm>
              <a:custGeom>
                <a:avLst/>
                <a:gdLst/>
                <a:ahLst/>
                <a:cxnLst/>
                <a:rect l="l" t="t" r="r" b="b"/>
                <a:pathLst>
                  <a:path w="7695" h="34514" extrusionOk="0">
                    <a:moveTo>
                      <a:pt x="3610" y="0"/>
                    </a:moveTo>
                    <a:lnTo>
                      <a:pt x="3610" y="0"/>
                    </a:lnTo>
                    <a:cubicBezTo>
                      <a:pt x="2532" y="2281"/>
                      <a:pt x="3159" y="5213"/>
                      <a:pt x="3710" y="7569"/>
                    </a:cubicBezTo>
                    <a:cubicBezTo>
                      <a:pt x="4311" y="10125"/>
                      <a:pt x="5264" y="12707"/>
                      <a:pt x="5439" y="15364"/>
                    </a:cubicBezTo>
                    <a:cubicBezTo>
                      <a:pt x="5740" y="19925"/>
                      <a:pt x="3359" y="23584"/>
                      <a:pt x="76" y="26291"/>
                    </a:cubicBezTo>
                    <a:lnTo>
                      <a:pt x="1" y="34361"/>
                    </a:lnTo>
                    <a:cubicBezTo>
                      <a:pt x="195" y="34465"/>
                      <a:pt x="401" y="34514"/>
                      <a:pt x="602" y="34514"/>
                    </a:cubicBezTo>
                    <a:cubicBezTo>
                      <a:pt x="1127" y="34514"/>
                      <a:pt x="1617" y="34185"/>
                      <a:pt x="1780" y="33659"/>
                    </a:cubicBezTo>
                    <a:lnTo>
                      <a:pt x="7494" y="14536"/>
                    </a:lnTo>
                    <a:cubicBezTo>
                      <a:pt x="7695" y="13835"/>
                      <a:pt x="7695" y="13083"/>
                      <a:pt x="7494" y="12406"/>
                    </a:cubicBezTo>
                    <a:lnTo>
                      <a:pt x="3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p:nvPr/>
            </p:nvSpPr>
            <p:spPr>
              <a:xfrm>
                <a:off x="6647075" y="2858950"/>
                <a:ext cx="729225" cy="331375"/>
              </a:xfrm>
              <a:custGeom>
                <a:avLst/>
                <a:gdLst/>
                <a:ahLst/>
                <a:cxnLst/>
                <a:rect l="l" t="t" r="r" b="b"/>
                <a:pathLst>
                  <a:path w="29169" h="13255" extrusionOk="0">
                    <a:moveTo>
                      <a:pt x="29169" y="1"/>
                    </a:moveTo>
                    <a:cubicBezTo>
                      <a:pt x="26763" y="1780"/>
                      <a:pt x="22377" y="2758"/>
                      <a:pt x="20848" y="3685"/>
                    </a:cubicBezTo>
                    <a:cubicBezTo>
                      <a:pt x="19845" y="4287"/>
                      <a:pt x="19294" y="5239"/>
                      <a:pt x="18417" y="5991"/>
                    </a:cubicBezTo>
                    <a:cubicBezTo>
                      <a:pt x="17715" y="6592"/>
                      <a:pt x="16838" y="6968"/>
                      <a:pt x="15986" y="7344"/>
                    </a:cubicBezTo>
                    <a:cubicBezTo>
                      <a:pt x="13905" y="8221"/>
                      <a:pt x="11775" y="9124"/>
                      <a:pt x="9469" y="9199"/>
                    </a:cubicBezTo>
                    <a:cubicBezTo>
                      <a:pt x="9323" y="9206"/>
                      <a:pt x="9178" y="9210"/>
                      <a:pt x="9033" y="9210"/>
                    </a:cubicBezTo>
                    <a:cubicBezTo>
                      <a:pt x="8208" y="9210"/>
                      <a:pt x="7397" y="9094"/>
                      <a:pt x="6587" y="8923"/>
                    </a:cubicBezTo>
                    <a:lnTo>
                      <a:pt x="46" y="12231"/>
                    </a:lnTo>
                    <a:cubicBezTo>
                      <a:pt x="1" y="12813"/>
                      <a:pt x="474" y="13254"/>
                      <a:pt x="1039" y="13254"/>
                    </a:cubicBezTo>
                    <a:cubicBezTo>
                      <a:pt x="1108" y="13254"/>
                      <a:pt x="1178" y="13248"/>
                      <a:pt x="1249" y="13234"/>
                    </a:cubicBezTo>
                    <a:lnTo>
                      <a:pt x="18116" y="9876"/>
                    </a:lnTo>
                    <a:cubicBezTo>
                      <a:pt x="18717" y="9750"/>
                      <a:pt x="19294" y="9449"/>
                      <a:pt x="19745" y="9023"/>
                    </a:cubicBezTo>
                    <a:lnTo>
                      <a:pt x="291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5"/>
              <p:cNvSpPr/>
              <p:nvPr/>
            </p:nvSpPr>
            <p:spPr>
              <a:xfrm>
                <a:off x="7465875" y="2739900"/>
                <a:ext cx="135375" cy="1822725"/>
              </a:xfrm>
              <a:custGeom>
                <a:avLst/>
                <a:gdLst/>
                <a:ahLst/>
                <a:cxnLst/>
                <a:rect l="l" t="t" r="r" b="b"/>
                <a:pathLst>
                  <a:path w="5415" h="72909" extrusionOk="0">
                    <a:moveTo>
                      <a:pt x="2707" y="1"/>
                    </a:moveTo>
                    <a:cubicBezTo>
                      <a:pt x="1229" y="1"/>
                      <a:pt x="1" y="402"/>
                      <a:pt x="1" y="928"/>
                    </a:cubicBezTo>
                    <a:lnTo>
                      <a:pt x="1" y="72909"/>
                    </a:lnTo>
                    <a:lnTo>
                      <a:pt x="5414" y="72909"/>
                    </a:lnTo>
                    <a:lnTo>
                      <a:pt x="5414" y="928"/>
                    </a:lnTo>
                    <a:cubicBezTo>
                      <a:pt x="5414" y="402"/>
                      <a:pt x="4186" y="1"/>
                      <a:pt x="27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7420150" y="2678500"/>
                <a:ext cx="345875" cy="191125"/>
              </a:xfrm>
              <a:custGeom>
                <a:avLst/>
                <a:gdLst/>
                <a:ahLst/>
                <a:cxnLst/>
                <a:rect l="l" t="t" r="r" b="b"/>
                <a:pathLst>
                  <a:path w="13835" h="7645" extrusionOk="0">
                    <a:moveTo>
                      <a:pt x="3835" y="1"/>
                    </a:moveTo>
                    <a:cubicBezTo>
                      <a:pt x="1729" y="1"/>
                      <a:pt x="0" y="1705"/>
                      <a:pt x="0" y="3810"/>
                    </a:cubicBezTo>
                    <a:cubicBezTo>
                      <a:pt x="0" y="5916"/>
                      <a:pt x="1729" y="7645"/>
                      <a:pt x="3835" y="7645"/>
                    </a:cubicBezTo>
                    <a:lnTo>
                      <a:pt x="10025" y="7645"/>
                    </a:lnTo>
                    <a:cubicBezTo>
                      <a:pt x="12130" y="7645"/>
                      <a:pt x="13835" y="5916"/>
                      <a:pt x="13835" y="3810"/>
                    </a:cubicBezTo>
                    <a:cubicBezTo>
                      <a:pt x="13835" y="1705"/>
                      <a:pt x="12130" y="1"/>
                      <a:pt x="10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7331800" y="2678500"/>
                <a:ext cx="213675" cy="198650"/>
              </a:xfrm>
              <a:custGeom>
                <a:avLst/>
                <a:gdLst/>
                <a:ahLst/>
                <a:cxnLst/>
                <a:rect l="l" t="t" r="r" b="b"/>
                <a:pathLst>
                  <a:path w="8547" h="7946" extrusionOk="0">
                    <a:moveTo>
                      <a:pt x="4286" y="1"/>
                    </a:moveTo>
                    <a:cubicBezTo>
                      <a:pt x="1930" y="1"/>
                      <a:pt x="0" y="1780"/>
                      <a:pt x="0" y="3961"/>
                    </a:cubicBezTo>
                    <a:cubicBezTo>
                      <a:pt x="0" y="6166"/>
                      <a:pt x="1930" y="7946"/>
                      <a:pt x="4286" y="7946"/>
                    </a:cubicBezTo>
                    <a:cubicBezTo>
                      <a:pt x="6642" y="7946"/>
                      <a:pt x="8547" y="6166"/>
                      <a:pt x="8547" y="3961"/>
                    </a:cubicBezTo>
                    <a:cubicBezTo>
                      <a:pt x="8547" y="1780"/>
                      <a:pt x="6642" y="1"/>
                      <a:pt x="4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7431425" y="2766850"/>
                <a:ext cx="334600" cy="47650"/>
              </a:xfrm>
              <a:custGeom>
                <a:avLst/>
                <a:gdLst/>
                <a:ahLst/>
                <a:cxnLst/>
                <a:rect l="l" t="t" r="r" b="b"/>
                <a:pathLst>
                  <a:path w="13384" h="1906" extrusionOk="0">
                    <a:moveTo>
                      <a:pt x="953" y="1"/>
                    </a:moveTo>
                    <a:cubicBezTo>
                      <a:pt x="426" y="1"/>
                      <a:pt x="0" y="427"/>
                      <a:pt x="0" y="953"/>
                    </a:cubicBezTo>
                    <a:cubicBezTo>
                      <a:pt x="0" y="1479"/>
                      <a:pt x="426" y="1905"/>
                      <a:pt x="953" y="1905"/>
                    </a:cubicBezTo>
                    <a:lnTo>
                      <a:pt x="12431" y="1905"/>
                    </a:lnTo>
                    <a:cubicBezTo>
                      <a:pt x="12958" y="1905"/>
                      <a:pt x="13384" y="1479"/>
                      <a:pt x="13384" y="953"/>
                    </a:cubicBezTo>
                    <a:cubicBezTo>
                      <a:pt x="13384" y="427"/>
                      <a:pt x="12958" y="1"/>
                      <a:pt x="12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7483500" y="2784925"/>
                <a:ext cx="777550" cy="449450"/>
              </a:xfrm>
              <a:custGeom>
                <a:avLst/>
                <a:gdLst/>
                <a:ahLst/>
                <a:cxnLst/>
                <a:rect l="l" t="t" r="r" b="b"/>
                <a:pathLst>
                  <a:path w="31102" h="17978" extrusionOk="0">
                    <a:moveTo>
                      <a:pt x="1023" y="0"/>
                    </a:moveTo>
                    <a:cubicBezTo>
                      <a:pt x="471" y="0"/>
                      <a:pt x="1" y="415"/>
                      <a:pt x="22" y="982"/>
                    </a:cubicBezTo>
                    <a:lnTo>
                      <a:pt x="29797" y="17874"/>
                    </a:lnTo>
                    <a:cubicBezTo>
                      <a:pt x="29928" y="17946"/>
                      <a:pt x="30057" y="17978"/>
                      <a:pt x="30177" y="17978"/>
                    </a:cubicBezTo>
                    <a:cubicBezTo>
                      <a:pt x="30727" y="17978"/>
                      <a:pt x="31101" y="17319"/>
                      <a:pt x="30649" y="16847"/>
                    </a:cubicBezTo>
                    <a:lnTo>
                      <a:pt x="19546" y="5142"/>
                    </a:lnTo>
                    <a:cubicBezTo>
                      <a:pt x="19095" y="4691"/>
                      <a:pt x="18544" y="4365"/>
                      <a:pt x="17942" y="4215"/>
                    </a:cubicBezTo>
                    <a:lnTo>
                      <a:pt x="1276" y="29"/>
                    </a:lnTo>
                    <a:cubicBezTo>
                      <a:pt x="1190" y="10"/>
                      <a:pt x="1106" y="0"/>
                      <a:pt x="1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7346200" y="2717350"/>
                <a:ext cx="109675" cy="110300"/>
              </a:xfrm>
              <a:custGeom>
                <a:avLst/>
                <a:gdLst/>
                <a:ahLst/>
                <a:cxnLst/>
                <a:rect l="l" t="t" r="r" b="b"/>
                <a:pathLst>
                  <a:path w="4387" h="4412" extrusionOk="0">
                    <a:moveTo>
                      <a:pt x="2181" y="527"/>
                    </a:moveTo>
                    <a:cubicBezTo>
                      <a:pt x="3108" y="527"/>
                      <a:pt x="3860" y="1279"/>
                      <a:pt x="3860" y="2206"/>
                    </a:cubicBezTo>
                    <a:cubicBezTo>
                      <a:pt x="3860" y="3133"/>
                      <a:pt x="3108" y="3885"/>
                      <a:pt x="2181" y="3885"/>
                    </a:cubicBezTo>
                    <a:cubicBezTo>
                      <a:pt x="1279" y="3885"/>
                      <a:pt x="527" y="3133"/>
                      <a:pt x="527" y="2206"/>
                    </a:cubicBezTo>
                    <a:cubicBezTo>
                      <a:pt x="527" y="1279"/>
                      <a:pt x="1279" y="527"/>
                      <a:pt x="2181" y="527"/>
                    </a:cubicBezTo>
                    <a:close/>
                    <a:moveTo>
                      <a:pt x="2181" y="1"/>
                    </a:moveTo>
                    <a:cubicBezTo>
                      <a:pt x="978" y="1"/>
                      <a:pt x="1" y="978"/>
                      <a:pt x="1" y="2206"/>
                    </a:cubicBezTo>
                    <a:cubicBezTo>
                      <a:pt x="1" y="3409"/>
                      <a:pt x="978" y="4412"/>
                      <a:pt x="2181" y="4412"/>
                    </a:cubicBezTo>
                    <a:cubicBezTo>
                      <a:pt x="3409" y="4412"/>
                      <a:pt x="4387" y="3409"/>
                      <a:pt x="4387" y="2206"/>
                    </a:cubicBezTo>
                    <a:cubicBezTo>
                      <a:pt x="4387" y="978"/>
                      <a:pt x="3409" y="1"/>
                      <a:pt x="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7535425" y="2912850"/>
                <a:ext cx="11300" cy="1646025"/>
              </a:xfrm>
              <a:custGeom>
                <a:avLst/>
                <a:gdLst/>
                <a:ahLst/>
                <a:cxnLst/>
                <a:rect l="l" t="t" r="r" b="b"/>
                <a:pathLst>
                  <a:path w="452" h="65841" extrusionOk="0">
                    <a:moveTo>
                      <a:pt x="1" y="0"/>
                    </a:moveTo>
                    <a:lnTo>
                      <a:pt x="1" y="65840"/>
                    </a:lnTo>
                    <a:lnTo>
                      <a:pt x="452" y="65840"/>
                    </a:lnTo>
                    <a:lnTo>
                      <a:pt x="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7533550" y="2734275"/>
                <a:ext cx="221825" cy="11300"/>
              </a:xfrm>
              <a:custGeom>
                <a:avLst/>
                <a:gdLst/>
                <a:ahLst/>
                <a:cxnLst/>
                <a:rect l="l" t="t" r="r" b="b"/>
                <a:pathLst>
                  <a:path w="8873" h="452" extrusionOk="0">
                    <a:moveTo>
                      <a:pt x="0" y="0"/>
                    </a:moveTo>
                    <a:lnTo>
                      <a:pt x="0" y="451"/>
                    </a:lnTo>
                    <a:lnTo>
                      <a:pt x="8873" y="451"/>
                    </a:lnTo>
                    <a:lnTo>
                      <a:pt x="88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7786050" y="1760575"/>
                <a:ext cx="30725" cy="30725"/>
              </a:xfrm>
              <a:custGeom>
                <a:avLst/>
                <a:gdLst/>
                <a:ahLst/>
                <a:cxnLst/>
                <a:rect l="l" t="t" r="r" b="b"/>
                <a:pathLst>
                  <a:path w="1229" h="1229" extrusionOk="0">
                    <a:moveTo>
                      <a:pt x="602" y="1"/>
                    </a:moveTo>
                    <a:cubicBezTo>
                      <a:pt x="276" y="1"/>
                      <a:pt x="1" y="276"/>
                      <a:pt x="1" y="602"/>
                    </a:cubicBezTo>
                    <a:cubicBezTo>
                      <a:pt x="1" y="953"/>
                      <a:pt x="276" y="1229"/>
                      <a:pt x="602" y="1229"/>
                    </a:cubicBezTo>
                    <a:cubicBezTo>
                      <a:pt x="953" y="1229"/>
                      <a:pt x="1229" y="953"/>
                      <a:pt x="1229" y="602"/>
                    </a:cubicBezTo>
                    <a:cubicBezTo>
                      <a:pt x="1229" y="276"/>
                      <a:pt x="953" y="1"/>
                      <a:pt x="602" y="1"/>
                    </a:cubicBezTo>
                    <a:close/>
                  </a:path>
                </a:pathLst>
              </a:custGeom>
              <a:solidFill>
                <a:srgbClr val="FF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7082425" y="2535650"/>
                <a:ext cx="71450" cy="70825"/>
              </a:xfrm>
              <a:custGeom>
                <a:avLst/>
                <a:gdLst/>
                <a:ahLst/>
                <a:cxnLst/>
                <a:rect l="l" t="t" r="r" b="b"/>
                <a:pathLst>
                  <a:path w="2858" h="2833" extrusionOk="0">
                    <a:moveTo>
                      <a:pt x="1429" y="0"/>
                    </a:moveTo>
                    <a:cubicBezTo>
                      <a:pt x="652" y="0"/>
                      <a:pt x="0" y="627"/>
                      <a:pt x="0" y="1429"/>
                    </a:cubicBezTo>
                    <a:cubicBezTo>
                      <a:pt x="0" y="2206"/>
                      <a:pt x="652" y="2833"/>
                      <a:pt x="1429" y="2833"/>
                    </a:cubicBezTo>
                    <a:cubicBezTo>
                      <a:pt x="2206" y="2833"/>
                      <a:pt x="2857" y="2206"/>
                      <a:pt x="2857" y="1429"/>
                    </a:cubicBezTo>
                    <a:cubicBezTo>
                      <a:pt x="2857" y="627"/>
                      <a:pt x="2206" y="0"/>
                      <a:pt x="1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7745325" y="3259325"/>
                <a:ext cx="60800" cy="60825"/>
              </a:xfrm>
              <a:custGeom>
                <a:avLst/>
                <a:gdLst/>
                <a:ahLst/>
                <a:cxnLst/>
                <a:rect l="l" t="t" r="r" b="b"/>
                <a:pathLst>
                  <a:path w="2432" h="2433" extrusionOk="0">
                    <a:moveTo>
                      <a:pt x="1204" y="1"/>
                    </a:moveTo>
                    <a:cubicBezTo>
                      <a:pt x="552" y="1"/>
                      <a:pt x="1" y="552"/>
                      <a:pt x="1" y="1229"/>
                    </a:cubicBezTo>
                    <a:cubicBezTo>
                      <a:pt x="1" y="1881"/>
                      <a:pt x="552" y="2432"/>
                      <a:pt x="1204" y="2432"/>
                    </a:cubicBezTo>
                    <a:cubicBezTo>
                      <a:pt x="1880" y="2432"/>
                      <a:pt x="2432" y="1881"/>
                      <a:pt x="2432" y="1229"/>
                    </a:cubicBezTo>
                    <a:cubicBezTo>
                      <a:pt x="2432" y="552"/>
                      <a:pt x="1880"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7714625" y="1585775"/>
                <a:ext cx="687375" cy="1078975"/>
              </a:xfrm>
              <a:custGeom>
                <a:avLst/>
                <a:gdLst/>
                <a:ahLst/>
                <a:cxnLst/>
                <a:rect l="l" t="t" r="r" b="b"/>
                <a:pathLst>
                  <a:path w="27495" h="43159" extrusionOk="0">
                    <a:moveTo>
                      <a:pt x="5840" y="0"/>
                    </a:moveTo>
                    <a:cubicBezTo>
                      <a:pt x="3334" y="3860"/>
                      <a:pt x="1780" y="8346"/>
                      <a:pt x="1003" y="12832"/>
                    </a:cubicBezTo>
                    <a:cubicBezTo>
                      <a:pt x="1" y="18747"/>
                      <a:pt x="477" y="25339"/>
                      <a:pt x="3685" y="30552"/>
                    </a:cubicBezTo>
                    <a:cubicBezTo>
                      <a:pt x="6767" y="35614"/>
                      <a:pt x="12407" y="38772"/>
                      <a:pt x="17845" y="40702"/>
                    </a:cubicBezTo>
                    <a:cubicBezTo>
                      <a:pt x="20928" y="41780"/>
                      <a:pt x="24186" y="42607"/>
                      <a:pt x="27494" y="43158"/>
                    </a:cubicBezTo>
                    <a:lnTo>
                      <a:pt x="27494" y="28923"/>
                    </a:lnTo>
                    <a:cubicBezTo>
                      <a:pt x="27494" y="27218"/>
                      <a:pt x="27369" y="25564"/>
                      <a:pt x="27093" y="23935"/>
                    </a:cubicBezTo>
                    <a:cubicBezTo>
                      <a:pt x="26016" y="17619"/>
                      <a:pt x="22983" y="11980"/>
                      <a:pt x="18647" y="7619"/>
                    </a:cubicBezTo>
                    <a:cubicBezTo>
                      <a:pt x="15113" y="4111"/>
                      <a:pt x="10727" y="1454"/>
                      <a:pt x="584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7068000" y="1688850"/>
                <a:ext cx="385375" cy="370000"/>
              </a:xfrm>
              <a:custGeom>
                <a:avLst/>
                <a:gdLst/>
                <a:ahLst/>
                <a:cxnLst/>
                <a:rect l="l" t="t" r="r" b="b"/>
                <a:pathLst>
                  <a:path w="15415" h="14800" extrusionOk="0">
                    <a:moveTo>
                      <a:pt x="13315" y="0"/>
                    </a:moveTo>
                    <a:cubicBezTo>
                      <a:pt x="13025" y="0"/>
                      <a:pt x="12730" y="69"/>
                      <a:pt x="12457" y="213"/>
                    </a:cubicBezTo>
                    <a:cubicBezTo>
                      <a:pt x="7169" y="2945"/>
                      <a:pt x="2883" y="7181"/>
                      <a:pt x="427" y="12143"/>
                    </a:cubicBezTo>
                    <a:cubicBezTo>
                      <a:pt x="1" y="13070"/>
                      <a:pt x="352" y="14173"/>
                      <a:pt x="1279" y="14599"/>
                    </a:cubicBezTo>
                    <a:cubicBezTo>
                      <a:pt x="1530" y="14749"/>
                      <a:pt x="1805" y="14800"/>
                      <a:pt x="2081" y="14800"/>
                    </a:cubicBezTo>
                    <a:cubicBezTo>
                      <a:pt x="2758" y="14800"/>
                      <a:pt x="3409" y="14424"/>
                      <a:pt x="3735" y="13772"/>
                    </a:cubicBezTo>
                    <a:cubicBezTo>
                      <a:pt x="5840" y="9511"/>
                      <a:pt x="9550" y="5827"/>
                      <a:pt x="14161" y="3471"/>
                    </a:cubicBezTo>
                    <a:cubicBezTo>
                      <a:pt x="15038" y="2995"/>
                      <a:pt x="15414" y="1892"/>
                      <a:pt x="14938" y="990"/>
                    </a:cubicBezTo>
                    <a:cubicBezTo>
                      <a:pt x="14624" y="361"/>
                      <a:pt x="13981" y="0"/>
                      <a:pt x="13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7015375" y="2147000"/>
                <a:ext cx="110300" cy="148700"/>
              </a:xfrm>
              <a:custGeom>
                <a:avLst/>
                <a:gdLst/>
                <a:ahLst/>
                <a:cxnLst/>
                <a:rect l="l" t="t" r="r" b="b"/>
                <a:pathLst>
                  <a:path w="4412" h="5948" extrusionOk="0">
                    <a:moveTo>
                      <a:pt x="2359" y="1"/>
                    </a:moveTo>
                    <a:cubicBezTo>
                      <a:pt x="1541" y="1"/>
                      <a:pt x="793" y="562"/>
                      <a:pt x="602" y="1411"/>
                    </a:cubicBezTo>
                    <a:cubicBezTo>
                      <a:pt x="401" y="2213"/>
                      <a:pt x="251" y="3015"/>
                      <a:pt x="151" y="3842"/>
                    </a:cubicBezTo>
                    <a:cubicBezTo>
                      <a:pt x="0" y="4845"/>
                      <a:pt x="702" y="5772"/>
                      <a:pt x="1705" y="5922"/>
                    </a:cubicBezTo>
                    <a:cubicBezTo>
                      <a:pt x="1780" y="5922"/>
                      <a:pt x="1880" y="5947"/>
                      <a:pt x="1955" y="5947"/>
                    </a:cubicBezTo>
                    <a:cubicBezTo>
                      <a:pt x="2858" y="5947"/>
                      <a:pt x="3635" y="5271"/>
                      <a:pt x="3785" y="4343"/>
                    </a:cubicBezTo>
                    <a:cubicBezTo>
                      <a:pt x="3885" y="3642"/>
                      <a:pt x="4010" y="2940"/>
                      <a:pt x="4161" y="2263"/>
                    </a:cubicBezTo>
                    <a:cubicBezTo>
                      <a:pt x="4411" y="1286"/>
                      <a:pt x="3810" y="283"/>
                      <a:pt x="2807" y="58"/>
                    </a:cubicBezTo>
                    <a:cubicBezTo>
                      <a:pt x="2658" y="19"/>
                      <a:pt x="2507" y="1"/>
                      <a:pt x="2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25"/>
            <p:cNvGrpSpPr/>
            <p:nvPr/>
          </p:nvGrpSpPr>
          <p:grpSpPr>
            <a:xfrm>
              <a:off x="5757225" y="2060075"/>
              <a:ext cx="825225" cy="1576475"/>
              <a:chOff x="5757225" y="2060075"/>
              <a:chExt cx="825225" cy="1576475"/>
            </a:xfrm>
          </p:grpSpPr>
          <p:sp>
            <p:nvSpPr>
              <p:cNvPr id="313" name="Google Shape;313;p25"/>
              <p:cNvSpPr/>
              <p:nvPr/>
            </p:nvSpPr>
            <p:spPr>
              <a:xfrm>
                <a:off x="5869375" y="3279375"/>
                <a:ext cx="60800" cy="61450"/>
              </a:xfrm>
              <a:custGeom>
                <a:avLst/>
                <a:gdLst/>
                <a:ahLst/>
                <a:cxnLst/>
                <a:rect l="l" t="t" r="r" b="b"/>
                <a:pathLst>
                  <a:path w="2432" h="2458" extrusionOk="0">
                    <a:moveTo>
                      <a:pt x="1229" y="1"/>
                    </a:moveTo>
                    <a:cubicBezTo>
                      <a:pt x="552" y="1"/>
                      <a:pt x="1" y="552"/>
                      <a:pt x="1" y="1229"/>
                    </a:cubicBezTo>
                    <a:cubicBezTo>
                      <a:pt x="1" y="1906"/>
                      <a:pt x="552" y="2457"/>
                      <a:pt x="1229" y="2457"/>
                    </a:cubicBezTo>
                    <a:cubicBezTo>
                      <a:pt x="1880" y="2457"/>
                      <a:pt x="2432" y="1906"/>
                      <a:pt x="2432" y="1229"/>
                    </a:cubicBezTo>
                    <a:cubicBezTo>
                      <a:pt x="2432" y="552"/>
                      <a:pt x="1880"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6511600" y="2882150"/>
                <a:ext cx="50800" cy="50775"/>
              </a:xfrm>
              <a:custGeom>
                <a:avLst/>
                <a:gdLst/>
                <a:ahLst/>
                <a:cxnLst/>
                <a:rect l="l" t="t" r="r" b="b"/>
                <a:pathLst>
                  <a:path w="2032" h="2031" extrusionOk="0">
                    <a:moveTo>
                      <a:pt x="1003" y="0"/>
                    </a:moveTo>
                    <a:cubicBezTo>
                      <a:pt x="452" y="0"/>
                      <a:pt x="1" y="451"/>
                      <a:pt x="1" y="1003"/>
                    </a:cubicBezTo>
                    <a:cubicBezTo>
                      <a:pt x="1" y="1579"/>
                      <a:pt x="452" y="2030"/>
                      <a:pt x="1003" y="2030"/>
                    </a:cubicBezTo>
                    <a:cubicBezTo>
                      <a:pt x="1580" y="2030"/>
                      <a:pt x="2031" y="1579"/>
                      <a:pt x="2031" y="1003"/>
                    </a:cubicBezTo>
                    <a:cubicBezTo>
                      <a:pt x="2031" y="451"/>
                      <a:pt x="1580"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6022250" y="3595800"/>
                <a:ext cx="40750" cy="40750"/>
              </a:xfrm>
              <a:custGeom>
                <a:avLst/>
                <a:gdLst/>
                <a:ahLst/>
                <a:cxnLst/>
                <a:rect l="l" t="t" r="r" b="b"/>
                <a:pathLst>
                  <a:path w="1630" h="1630" extrusionOk="0">
                    <a:moveTo>
                      <a:pt x="803" y="1"/>
                    </a:moveTo>
                    <a:cubicBezTo>
                      <a:pt x="352" y="1"/>
                      <a:pt x="1" y="352"/>
                      <a:pt x="1" y="803"/>
                    </a:cubicBezTo>
                    <a:cubicBezTo>
                      <a:pt x="1" y="1254"/>
                      <a:pt x="352" y="1630"/>
                      <a:pt x="803" y="1630"/>
                    </a:cubicBezTo>
                    <a:cubicBezTo>
                      <a:pt x="1254" y="1630"/>
                      <a:pt x="1630" y="1254"/>
                      <a:pt x="1630" y="803"/>
                    </a:cubicBezTo>
                    <a:cubicBezTo>
                      <a:pt x="1630" y="352"/>
                      <a:pt x="1254" y="1"/>
                      <a:pt x="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5861850" y="3377125"/>
                <a:ext cx="101550" cy="101525"/>
              </a:xfrm>
              <a:custGeom>
                <a:avLst/>
                <a:gdLst/>
                <a:ahLst/>
                <a:cxnLst/>
                <a:rect l="l" t="t" r="r" b="b"/>
                <a:pathLst>
                  <a:path w="4062" h="4061" extrusionOk="0">
                    <a:moveTo>
                      <a:pt x="2031" y="402"/>
                    </a:moveTo>
                    <a:cubicBezTo>
                      <a:pt x="2933" y="402"/>
                      <a:pt x="3660" y="1129"/>
                      <a:pt x="3660" y="2031"/>
                    </a:cubicBezTo>
                    <a:cubicBezTo>
                      <a:pt x="3660" y="2933"/>
                      <a:pt x="2933" y="3660"/>
                      <a:pt x="2031" y="3660"/>
                    </a:cubicBezTo>
                    <a:cubicBezTo>
                      <a:pt x="1129" y="3660"/>
                      <a:pt x="402" y="2933"/>
                      <a:pt x="402" y="2031"/>
                    </a:cubicBezTo>
                    <a:cubicBezTo>
                      <a:pt x="402" y="1129"/>
                      <a:pt x="1129" y="402"/>
                      <a:pt x="2031" y="402"/>
                    </a:cubicBezTo>
                    <a:close/>
                    <a:moveTo>
                      <a:pt x="2031" y="1"/>
                    </a:moveTo>
                    <a:cubicBezTo>
                      <a:pt x="903" y="1"/>
                      <a:pt x="1" y="903"/>
                      <a:pt x="1" y="2031"/>
                    </a:cubicBezTo>
                    <a:cubicBezTo>
                      <a:pt x="1" y="3159"/>
                      <a:pt x="903" y="4061"/>
                      <a:pt x="2031" y="4061"/>
                    </a:cubicBezTo>
                    <a:cubicBezTo>
                      <a:pt x="3159" y="4061"/>
                      <a:pt x="4061" y="3159"/>
                      <a:pt x="4061" y="2031"/>
                    </a:cubicBezTo>
                    <a:cubicBezTo>
                      <a:pt x="4061" y="903"/>
                      <a:pt x="3159" y="1"/>
                      <a:pt x="2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5757225" y="3218600"/>
                <a:ext cx="60800" cy="60800"/>
              </a:xfrm>
              <a:custGeom>
                <a:avLst/>
                <a:gdLst/>
                <a:ahLst/>
                <a:cxnLst/>
                <a:rect l="l" t="t" r="r" b="b"/>
                <a:pathLst>
                  <a:path w="2432" h="2432" extrusionOk="0">
                    <a:moveTo>
                      <a:pt x="1228" y="1"/>
                    </a:moveTo>
                    <a:cubicBezTo>
                      <a:pt x="552" y="1"/>
                      <a:pt x="0" y="552"/>
                      <a:pt x="0" y="1229"/>
                    </a:cubicBezTo>
                    <a:cubicBezTo>
                      <a:pt x="0" y="1881"/>
                      <a:pt x="552" y="2432"/>
                      <a:pt x="1228" y="2432"/>
                    </a:cubicBezTo>
                    <a:cubicBezTo>
                      <a:pt x="1880" y="2432"/>
                      <a:pt x="2431" y="1881"/>
                      <a:pt x="2431" y="1229"/>
                    </a:cubicBezTo>
                    <a:cubicBezTo>
                      <a:pt x="2431" y="552"/>
                      <a:pt x="18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6420750" y="2184150"/>
                <a:ext cx="79600" cy="80225"/>
              </a:xfrm>
              <a:custGeom>
                <a:avLst/>
                <a:gdLst/>
                <a:ahLst/>
                <a:cxnLst/>
                <a:rect l="l" t="t" r="r" b="b"/>
                <a:pathLst>
                  <a:path w="3184" h="3209" extrusionOk="0">
                    <a:moveTo>
                      <a:pt x="1580" y="326"/>
                    </a:moveTo>
                    <a:cubicBezTo>
                      <a:pt x="2307" y="326"/>
                      <a:pt x="2858" y="902"/>
                      <a:pt x="2858" y="1604"/>
                    </a:cubicBezTo>
                    <a:cubicBezTo>
                      <a:pt x="2858" y="2306"/>
                      <a:pt x="2307" y="2882"/>
                      <a:pt x="1580" y="2882"/>
                    </a:cubicBezTo>
                    <a:cubicBezTo>
                      <a:pt x="878" y="2882"/>
                      <a:pt x="302" y="2306"/>
                      <a:pt x="302" y="1604"/>
                    </a:cubicBezTo>
                    <a:cubicBezTo>
                      <a:pt x="302" y="902"/>
                      <a:pt x="878" y="326"/>
                      <a:pt x="1580" y="326"/>
                    </a:cubicBezTo>
                    <a:close/>
                    <a:moveTo>
                      <a:pt x="1580" y="0"/>
                    </a:moveTo>
                    <a:cubicBezTo>
                      <a:pt x="703" y="0"/>
                      <a:pt x="1" y="727"/>
                      <a:pt x="1" y="1604"/>
                    </a:cubicBezTo>
                    <a:cubicBezTo>
                      <a:pt x="1" y="2481"/>
                      <a:pt x="703" y="3208"/>
                      <a:pt x="1580" y="3208"/>
                    </a:cubicBezTo>
                    <a:cubicBezTo>
                      <a:pt x="2482" y="3208"/>
                      <a:pt x="3184" y="2481"/>
                      <a:pt x="3184" y="1604"/>
                    </a:cubicBezTo>
                    <a:cubicBezTo>
                      <a:pt x="3184" y="727"/>
                      <a:pt x="2482" y="0"/>
                      <a:pt x="1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6534800" y="2060075"/>
                <a:ext cx="47650" cy="48275"/>
              </a:xfrm>
              <a:custGeom>
                <a:avLst/>
                <a:gdLst/>
                <a:ahLst/>
                <a:cxnLst/>
                <a:rect l="l" t="t" r="r" b="b"/>
                <a:pathLst>
                  <a:path w="1906" h="1931" extrusionOk="0">
                    <a:moveTo>
                      <a:pt x="953" y="1"/>
                    </a:moveTo>
                    <a:cubicBezTo>
                      <a:pt x="426" y="1"/>
                      <a:pt x="0" y="427"/>
                      <a:pt x="0" y="953"/>
                    </a:cubicBezTo>
                    <a:cubicBezTo>
                      <a:pt x="0" y="1505"/>
                      <a:pt x="426" y="1931"/>
                      <a:pt x="953" y="1931"/>
                    </a:cubicBezTo>
                    <a:cubicBezTo>
                      <a:pt x="1479" y="1931"/>
                      <a:pt x="1905" y="1505"/>
                      <a:pt x="1905" y="953"/>
                    </a:cubicBezTo>
                    <a:cubicBezTo>
                      <a:pt x="1905" y="427"/>
                      <a:pt x="1479" y="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a:extLst>
              <a:ext uri="{FF2B5EF4-FFF2-40B4-BE49-F238E27FC236}">
                <a16:creationId xmlns:a16="http://schemas.microsoft.com/office/drawing/2014/main" id="{108A827E-4C39-C1A3-FA84-D77A8113FB88}"/>
              </a:ext>
            </a:extLst>
          </p:cNvPr>
          <p:cNvSpPr txBox="1"/>
          <p:nvPr/>
        </p:nvSpPr>
        <p:spPr>
          <a:xfrm>
            <a:off x="669975" y="3246312"/>
            <a:ext cx="5077522" cy="738664"/>
          </a:xfrm>
          <a:prstGeom prst="rect">
            <a:avLst/>
          </a:prstGeom>
          <a:noFill/>
        </p:spPr>
        <p:txBody>
          <a:bodyPr wrap="square">
            <a:spAutoFit/>
          </a:bodyPr>
          <a:lstStyle/>
          <a:p>
            <a:pPr marL="0" lvl="0" indent="0" rtl="0">
              <a:spcBef>
                <a:spcPts val="0"/>
              </a:spcBef>
              <a:spcAft>
                <a:spcPts val="0"/>
              </a:spcAft>
              <a:buNone/>
            </a:pPr>
            <a:r>
              <a:rPr lang="en-SG" dirty="0">
                <a:solidFill>
                  <a:schemeClr val="tx1"/>
                </a:solidFill>
                <a:latin typeface="Dela Gothic One" panose="020B0604020202020204" charset="-128"/>
                <a:ea typeface="Dela Gothic One" panose="020B0604020202020204" charset="-128"/>
                <a:cs typeface="Poppins" panose="00000500000000000000" pitchFamily="2" charset="0"/>
              </a:rPr>
              <a:t>Name : Dario Prawara Teh Wei Rong</a:t>
            </a:r>
          </a:p>
          <a:p>
            <a:pPr marL="0" lvl="0" indent="0" rtl="0">
              <a:spcBef>
                <a:spcPts val="0"/>
              </a:spcBef>
              <a:spcAft>
                <a:spcPts val="0"/>
              </a:spcAft>
              <a:buNone/>
            </a:pPr>
            <a:endParaRPr lang="en-SG" dirty="0">
              <a:solidFill>
                <a:schemeClr val="tx1"/>
              </a:solidFill>
              <a:latin typeface="Dela Gothic One" panose="020B0604020202020204" charset="-128"/>
              <a:ea typeface="Dela Gothic One" panose="020B0604020202020204" charset="-128"/>
              <a:cs typeface="Poppins" panose="00000500000000000000" pitchFamily="2" charset="0"/>
            </a:endParaRPr>
          </a:p>
          <a:p>
            <a:pPr marL="0" lvl="0" indent="0" rtl="0">
              <a:spcBef>
                <a:spcPts val="0"/>
              </a:spcBef>
              <a:spcAft>
                <a:spcPts val="0"/>
              </a:spcAft>
              <a:buNone/>
            </a:pPr>
            <a:r>
              <a:rPr lang="en-SG" dirty="0">
                <a:solidFill>
                  <a:schemeClr val="tx1"/>
                </a:solidFill>
                <a:latin typeface="Dela Gothic One" panose="020B0604020202020204" charset="-128"/>
                <a:ea typeface="Dela Gothic One" panose="020B0604020202020204" charset="-128"/>
                <a:cs typeface="Poppins" panose="00000500000000000000" pitchFamily="2" charset="0"/>
              </a:rPr>
              <a:t>Class : DAAA / FT / 2A / 04</a:t>
            </a:r>
          </a:p>
        </p:txBody>
      </p:sp>
      <p:sp>
        <p:nvSpPr>
          <p:cNvPr id="4" name="TextBox 3">
            <a:extLst>
              <a:ext uri="{FF2B5EF4-FFF2-40B4-BE49-F238E27FC236}">
                <a16:creationId xmlns:a16="http://schemas.microsoft.com/office/drawing/2014/main" id="{0E086D08-343C-FF2E-46B4-AAA3EC2C84B2}"/>
              </a:ext>
            </a:extLst>
          </p:cNvPr>
          <p:cNvSpPr txBox="1"/>
          <p:nvPr/>
        </p:nvSpPr>
        <p:spPr>
          <a:xfrm>
            <a:off x="632172" y="1147515"/>
            <a:ext cx="5077522" cy="261610"/>
          </a:xfrm>
          <a:prstGeom prst="rect">
            <a:avLst/>
          </a:prstGeom>
          <a:noFill/>
        </p:spPr>
        <p:txBody>
          <a:bodyPr wrap="square">
            <a:spAutoFit/>
          </a:bodyPr>
          <a:lstStyle/>
          <a:p>
            <a:pPr marL="0" lvl="0" indent="0" rtl="0">
              <a:spcBef>
                <a:spcPts val="0"/>
              </a:spcBef>
              <a:spcAft>
                <a:spcPts val="0"/>
              </a:spcAft>
              <a:buNone/>
            </a:pPr>
            <a:r>
              <a:rPr lang="en-SG" sz="1100" dirty="0">
                <a:solidFill>
                  <a:schemeClr val="tx1"/>
                </a:solidFill>
                <a:latin typeface="Dela Gothic One" panose="020B0604020202020204" charset="-128"/>
                <a:ea typeface="Dela Gothic One" panose="020B0604020202020204" charset="-128"/>
                <a:cs typeface="Poppins" panose="00000500000000000000" pitchFamily="2" charset="0"/>
              </a:rPr>
              <a:t>CA2 PART A – TIME SERIES FORECASTING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sp>
        <p:nvSpPr>
          <p:cNvPr id="5" name="TextBox 4">
            <a:extLst>
              <a:ext uri="{FF2B5EF4-FFF2-40B4-BE49-F238E27FC236}">
                <a16:creationId xmlns:a16="http://schemas.microsoft.com/office/drawing/2014/main" id="{53B84784-6658-B1E2-6BA8-E2D9A735A9F9}"/>
              </a:ext>
            </a:extLst>
          </p:cNvPr>
          <p:cNvSpPr txBox="1"/>
          <p:nvPr/>
        </p:nvSpPr>
        <p:spPr>
          <a:xfrm>
            <a:off x="6383685" y="259706"/>
            <a:ext cx="2463287" cy="5001369"/>
          </a:xfrm>
          <a:prstGeom prst="rect">
            <a:avLst/>
          </a:prstGeom>
          <a:noFill/>
        </p:spPr>
        <p:txBody>
          <a:bodyPr wrap="square">
            <a:spAutoFit/>
          </a:bodyPr>
          <a:lstStyle/>
          <a:p>
            <a:pPr marL="171450" indent="-171450">
              <a:buFont typeface="Arial" panose="020B0604020202020204" pitchFamily="34" charset="0"/>
              <a:buChar char="•"/>
            </a:pPr>
            <a:r>
              <a:rPr lang="en-SG" sz="1100" dirty="0">
                <a:latin typeface="Poppins" panose="00000500000000000000" pitchFamily="2" charset="0"/>
                <a:cs typeface="Poppins" panose="00000500000000000000" pitchFamily="2" charset="0"/>
              </a:rPr>
              <a:t>Based on the Granger Causality Test, if the correlation coefficient is less than p = 0.05, we reject the null hypothesis and   conclude that the x-value will Granger-cause the y-value.</a:t>
            </a:r>
          </a:p>
          <a:p>
            <a:pPr marL="171450" indent="-171450">
              <a:buFont typeface="Arial" panose="020B0604020202020204" pitchFamily="34" charset="0"/>
              <a:buChar char="•"/>
            </a:pPr>
            <a:endParaRPr lang="en-SG"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100" dirty="0">
                <a:latin typeface="Poppins" panose="00000500000000000000" pitchFamily="2" charset="0"/>
                <a:cs typeface="Poppins" panose="00000500000000000000" pitchFamily="2" charset="0"/>
              </a:rPr>
              <a:t>From the plot, we see that only when ‘Water Consumption (tons)’ is a causal variable, it could Granger-cause gas and electricity consumption and changes in water consumption could Granger-cause changes in electricity and gas.</a:t>
            </a:r>
          </a:p>
          <a:p>
            <a:pPr marL="171450" indent="-171450">
              <a:buFont typeface="Arial" panose="020B0604020202020204" pitchFamily="34" charset="0"/>
              <a:buChar char="•"/>
            </a:pPr>
            <a:endParaRPr lang="en-SG"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100" dirty="0">
                <a:latin typeface="Poppins" panose="00000500000000000000" pitchFamily="2" charset="0"/>
                <a:cs typeface="Poppins" panose="00000500000000000000" pitchFamily="2" charset="0"/>
              </a:rPr>
              <a:t>However, for gas and electricity consumption as a causal variable, the correlation coefficient is &gt; 0.05, hence indicating the lack of causality and a causal relationship between variables.</a:t>
            </a:r>
          </a:p>
          <a:p>
            <a:endParaRPr lang="en-SG" sz="1100" dirty="0">
              <a:latin typeface="Poppins" panose="00000500000000000000" pitchFamily="2" charset="0"/>
              <a:cs typeface="Poppins" panose="00000500000000000000" pitchFamily="2" charset="0"/>
            </a:endParaRPr>
          </a:p>
        </p:txBody>
      </p:sp>
      <p:pic>
        <p:nvPicPr>
          <p:cNvPr id="18434" name="Picture 2">
            <a:extLst>
              <a:ext uri="{FF2B5EF4-FFF2-40B4-BE49-F238E27FC236}">
                <a16:creationId xmlns:a16="http://schemas.microsoft.com/office/drawing/2014/main" id="{6B592D9A-5731-E720-108F-EC3C6FCBD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848" y="1101183"/>
            <a:ext cx="5867932" cy="334127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428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pic>
        <p:nvPicPr>
          <p:cNvPr id="5122" name="Picture 2">
            <a:extLst>
              <a:ext uri="{FF2B5EF4-FFF2-40B4-BE49-F238E27FC236}">
                <a16:creationId xmlns:a16="http://schemas.microsoft.com/office/drawing/2014/main" id="{B5047E22-98EA-9DC5-501E-AF57DA2A7F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500" y="1178561"/>
            <a:ext cx="5518087" cy="329438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B0D973-90AD-D118-2CB4-6BA6D0DCEA09}"/>
              </a:ext>
            </a:extLst>
          </p:cNvPr>
          <p:cNvSpPr txBox="1"/>
          <p:nvPr/>
        </p:nvSpPr>
        <p:spPr>
          <a:xfrm>
            <a:off x="6327140" y="1002175"/>
            <a:ext cx="2378800" cy="3647152"/>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Based on the spectral density plot, it can be observed that the energy consumption variables demonstrate clear periodicity due to flat portions of the plot indicating clear and consistent periodic behavior.</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However, the electricity consumption plot indicates </a:t>
            </a:r>
            <a:r>
              <a:rPr lang="en-US" sz="1100" b="1" dirty="0">
                <a:latin typeface="Poppins" panose="00000500000000000000" pitchFamily="2" charset="0"/>
                <a:cs typeface="Poppins" panose="00000500000000000000" pitchFamily="2" charset="0"/>
              </a:rPr>
              <a:t>a notable secondary peak at 0.17 frequency</a:t>
            </a:r>
            <a:r>
              <a:rPr lang="en-US" sz="1100" dirty="0">
                <a:latin typeface="Poppins" panose="00000500000000000000" pitchFamily="2" charset="0"/>
                <a:cs typeface="Poppins" panose="00000500000000000000" pitchFamily="2" charset="0"/>
              </a:rPr>
              <a:t>, signifying added variability and potential non-stationarity. </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Hence, stationarity transformation is needed for improved analysis and modeling reliability.</a:t>
            </a:r>
            <a:endParaRPr lang="en-SG" sz="11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148845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pic>
        <p:nvPicPr>
          <p:cNvPr id="9" name="Picture 8" descr="A screenshot of a computer&#10;&#10;Description automatically generated">
            <a:extLst>
              <a:ext uri="{FF2B5EF4-FFF2-40B4-BE49-F238E27FC236}">
                <a16:creationId xmlns:a16="http://schemas.microsoft.com/office/drawing/2014/main" id="{09F84FB1-CBA2-C820-343F-1B7F9DF4B594}"/>
              </a:ext>
            </a:extLst>
          </p:cNvPr>
          <p:cNvPicPr>
            <a:picLocks noChangeAspect="1"/>
          </p:cNvPicPr>
          <p:nvPr/>
        </p:nvPicPr>
        <p:blipFill>
          <a:blip r:embed="rId3"/>
          <a:stretch>
            <a:fillRect/>
          </a:stretch>
        </p:blipFill>
        <p:spPr>
          <a:xfrm>
            <a:off x="809107" y="1052358"/>
            <a:ext cx="2553267" cy="3923502"/>
          </a:xfrm>
          <a:prstGeom prst="rect">
            <a:avLst/>
          </a:prstGeom>
          <a:ln>
            <a:solidFill>
              <a:schemeClr val="tx1"/>
            </a:solidFill>
          </a:ln>
        </p:spPr>
      </p:pic>
      <p:pic>
        <p:nvPicPr>
          <p:cNvPr id="12" name="Picture 11">
            <a:extLst>
              <a:ext uri="{FF2B5EF4-FFF2-40B4-BE49-F238E27FC236}">
                <a16:creationId xmlns:a16="http://schemas.microsoft.com/office/drawing/2014/main" id="{63C70AF3-A12B-BF8A-5A4A-DFDAE3222055}"/>
              </a:ext>
            </a:extLst>
          </p:cNvPr>
          <p:cNvPicPr>
            <a:picLocks noChangeAspect="1"/>
          </p:cNvPicPr>
          <p:nvPr/>
        </p:nvPicPr>
        <p:blipFill>
          <a:blip r:embed="rId4"/>
          <a:stretch>
            <a:fillRect/>
          </a:stretch>
        </p:blipFill>
        <p:spPr>
          <a:xfrm>
            <a:off x="3470540" y="1052358"/>
            <a:ext cx="2981555" cy="178383"/>
          </a:xfrm>
          <a:prstGeom prst="rect">
            <a:avLst/>
          </a:prstGeom>
          <a:ln>
            <a:solidFill>
              <a:schemeClr val="tx1"/>
            </a:solidFill>
          </a:ln>
        </p:spPr>
      </p:pic>
      <p:pic>
        <p:nvPicPr>
          <p:cNvPr id="6146" name="Picture 2">
            <a:extLst>
              <a:ext uri="{FF2B5EF4-FFF2-40B4-BE49-F238E27FC236}">
                <a16:creationId xmlns:a16="http://schemas.microsoft.com/office/drawing/2014/main" id="{2496EB8C-A4EE-3CC8-B806-5B2076534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70539" y="3086101"/>
            <a:ext cx="5361225" cy="188975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870863B-3CED-FB83-77AF-B9DF7BF882A0}"/>
              </a:ext>
            </a:extLst>
          </p:cNvPr>
          <p:cNvSpPr txBox="1"/>
          <p:nvPr/>
        </p:nvSpPr>
        <p:spPr>
          <a:xfrm>
            <a:off x="3470539" y="1350507"/>
            <a:ext cx="5361225" cy="1615827"/>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To check stationarity, use ADF test to check the P-Value for the column.</a:t>
            </a: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Based on the ADF test, it is clear only Electricity Consumption (MWh) is not stationary with a  </a:t>
            </a:r>
            <a:r>
              <a:rPr lang="en-US" sz="1100" b="1" dirty="0">
                <a:latin typeface="Poppins" panose="00000500000000000000" pitchFamily="2" charset="0"/>
                <a:cs typeface="Poppins" panose="00000500000000000000" pitchFamily="2" charset="0"/>
              </a:rPr>
              <a:t>P-Value of 0.186 &gt; 0.05 </a:t>
            </a:r>
            <a:r>
              <a:rPr lang="en-US" sz="1100" dirty="0">
                <a:latin typeface="Poppins" panose="00000500000000000000" pitchFamily="2" charset="0"/>
                <a:cs typeface="Poppins" panose="00000500000000000000" pitchFamily="2" charset="0"/>
              </a:rPr>
              <a:t>(benchmark).</a:t>
            </a:r>
          </a:p>
          <a:p>
            <a:pPr marL="171450" indent="-171450">
              <a:buFont typeface="Arial" panose="020B0604020202020204" pitchFamily="34" charset="0"/>
              <a:buChar char="•"/>
            </a:pPr>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To apply stationarity to the electricity column, first-order differencing is applied where </a:t>
            </a:r>
            <a:r>
              <a:rPr lang="en-US" sz="1100" b="1" dirty="0" err="1">
                <a:latin typeface="Poppins" panose="00000500000000000000" pitchFamily="2" charset="0"/>
                <a:cs typeface="Poppins" panose="00000500000000000000" pitchFamily="2" charset="0"/>
              </a:rPr>
              <a:t>k_diff</a:t>
            </a:r>
            <a:r>
              <a:rPr lang="en-US" sz="1100" b="1" dirty="0">
                <a:latin typeface="Poppins" panose="00000500000000000000" pitchFamily="2" charset="0"/>
                <a:cs typeface="Poppins" panose="00000500000000000000" pitchFamily="2" charset="0"/>
              </a:rPr>
              <a:t> = 1</a:t>
            </a:r>
            <a:r>
              <a:rPr lang="en-US" sz="1100" dirty="0">
                <a:latin typeface="Poppins" panose="00000500000000000000" pitchFamily="2" charset="0"/>
                <a:cs typeface="Poppins" panose="00000500000000000000" pitchFamily="2" charset="0"/>
              </a:rPr>
              <a:t>. </a:t>
            </a:r>
          </a:p>
          <a:p>
            <a:pPr marL="171450" indent="-171450">
              <a:buFont typeface="Arial" panose="020B0604020202020204" pitchFamily="34" charset="0"/>
              <a:buChar char="•"/>
            </a:pPr>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After differencing, </a:t>
            </a:r>
            <a:r>
              <a:rPr lang="en-US" sz="1100" b="1" dirty="0">
                <a:latin typeface="Poppins" panose="00000500000000000000" pitchFamily="2" charset="0"/>
                <a:cs typeface="Poppins" panose="00000500000000000000" pitchFamily="2" charset="0"/>
              </a:rPr>
              <a:t>the p-value dropped to 0</a:t>
            </a:r>
            <a:r>
              <a:rPr lang="en-US" sz="1100" dirty="0">
                <a:latin typeface="Poppins" panose="00000500000000000000" pitchFamily="2" charset="0"/>
                <a:cs typeface="Poppins" panose="00000500000000000000" pitchFamily="2" charset="0"/>
              </a:rPr>
              <a:t>, and has eliminated any trends and irregularities from the electricity consumption data.</a:t>
            </a:r>
            <a:endParaRPr lang="en-SG" sz="11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490989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pic>
        <p:nvPicPr>
          <p:cNvPr id="3" name="Picture 2">
            <a:extLst>
              <a:ext uri="{FF2B5EF4-FFF2-40B4-BE49-F238E27FC236}">
                <a16:creationId xmlns:a16="http://schemas.microsoft.com/office/drawing/2014/main" id="{C21DF029-867D-7E22-8912-C71E949CE1D5}"/>
              </a:ext>
            </a:extLst>
          </p:cNvPr>
          <p:cNvPicPr>
            <a:picLocks noChangeAspect="1"/>
          </p:cNvPicPr>
          <p:nvPr/>
        </p:nvPicPr>
        <p:blipFill>
          <a:blip r:embed="rId3"/>
          <a:stretch>
            <a:fillRect/>
          </a:stretch>
        </p:blipFill>
        <p:spPr>
          <a:xfrm>
            <a:off x="853056" y="1635658"/>
            <a:ext cx="6020322" cy="716879"/>
          </a:xfrm>
          <a:prstGeom prst="rect">
            <a:avLst/>
          </a:prstGeom>
          <a:ln>
            <a:solidFill>
              <a:schemeClr val="tx1"/>
            </a:solidFill>
          </a:ln>
        </p:spPr>
      </p:pic>
      <p:pic>
        <p:nvPicPr>
          <p:cNvPr id="7" name="Picture 6" descr="A white background with black dots&#10;&#10;Description automatically generated">
            <a:extLst>
              <a:ext uri="{FF2B5EF4-FFF2-40B4-BE49-F238E27FC236}">
                <a16:creationId xmlns:a16="http://schemas.microsoft.com/office/drawing/2014/main" id="{F15260DC-7361-A0A0-AB1D-FD989FD94C36}"/>
              </a:ext>
            </a:extLst>
          </p:cNvPr>
          <p:cNvPicPr>
            <a:picLocks noChangeAspect="1"/>
          </p:cNvPicPr>
          <p:nvPr/>
        </p:nvPicPr>
        <p:blipFill>
          <a:blip r:embed="rId4"/>
          <a:stretch>
            <a:fillRect/>
          </a:stretch>
        </p:blipFill>
        <p:spPr>
          <a:xfrm>
            <a:off x="853056" y="4214052"/>
            <a:ext cx="4616719" cy="622570"/>
          </a:xfrm>
          <a:prstGeom prst="rect">
            <a:avLst/>
          </a:prstGeom>
          <a:ln>
            <a:solidFill>
              <a:schemeClr val="tx1"/>
            </a:solidFill>
          </a:ln>
        </p:spPr>
      </p:pic>
      <p:sp>
        <p:nvSpPr>
          <p:cNvPr id="9" name="TextBox 8">
            <a:extLst>
              <a:ext uri="{FF2B5EF4-FFF2-40B4-BE49-F238E27FC236}">
                <a16:creationId xmlns:a16="http://schemas.microsoft.com/office/drawing/2014/main" id="{D3C3256D-5F91-C5A2-48EB-C03CB4781989}"/>
              </a:ext>
            </a:extLst>
          </p:cNvPr>
          <p:cNvSpPr txBox="1"/>
          <p:nvPr/>
        </p:nvSpPr>
        <p:spPr>
          <a:xfrm>
            <a:off x="720000" y="1086765"/>
            <a:ext cx="7241376" cy="46166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Define </a:t>
            </a:r>
            <a:r>
              <a:rPr lang="en-US" sz="1200" b="1" dirty="0">
                <a:latin typeface="Poppins" panose="00000500000000000000" pitchFamily="2" charset="0"/>
                <a:cs typeface="Poppins" panose="00000500000000000000" pitchFamily="2" charset="0"/>
              </a:rPr>
              <a:t>70%</a:t>
            </a:r>
            <a:r>
              <a:rPr lang="en-US" sz="1200" dirty="0">
                <a:latin typeface="Poppins" panose="00000500000000000000" pitchFamily="2" charset="0"/>
                <a:cs typeface="Poppins" panose="00000500000000000000" pitchFamily="2" charset="0"/>
              </a:rPr>
              <a:t> of the data for train data, </a:t>
            </a:r>
            <a:r>
              <a:rPr lang="en-US" sz="1200" b="1" dirty="0">
                <a:latin typeface="Poppins" panose="00000500000000000000" pitchFamily="2" charset="0"/>
                <a:cs typeface="Poppins" panose="00000500000000000000" pitchFamily="2" charset="0"/>
              </a:rPr>
              <a:t>15%</a:t>
            </a:r>
            <a:r>
              <a:rPr lang="en-US" sz="1200" dirty="0">
                <a:latin typeface="Poppins" panose="00000500000000000000" pitchFamily="2" charset="0"/>
                <a:cs typeface="Poppins" panose="00000500000000000000" pitchFamily="2" charset="0"/>
              </a:rPr>
              <a:t> for validation data, and the rest for test data to ensure sufficient data for testing and maintaining consistent data splits.</a:t>
            </a:r>
          </a:p>
        </p:txBody>
      </p:sp>
      <p:sp>
        <p:nvSpPr>
          <p:cNvPr id="14" name="TextBox 13">
            <a:extLst>
              <a:ext uri="{FF2B5EF4-FFF2-40B4-BE49-F238E27FC236}">
                <a16:creationId xmlns:a16="http://schemas.microsoft.com/office/drawing/2014/main" id="{990F5930-F10F-42E7-EA79-F9C896044AAD}"/>
              </a:ext>
            </a:extLst>
          </p:cNvPr>
          <p:cNvSpPr txBox="1"/>
          <p:nvPr/>
        </p:nvSpPr>
        <p:spPr>
          <a:xfrm>
            <a:off x="720000" y="2439765"/>
            <a:ext cx="8160192" cy="276999"/>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Split the </a:t>
            </a:r>
            <a:r>
              <a:rPr lang="en-US" sz="1200" dirty="0" err="1">
                <a:latin typeface="Poppins" panose="00000500000000000000" pitchFamily="2" charset="0"/>
                <a:cs typeface="Poppins" panose="00000500000000000000" pitchFamily="2" charset="0"/>
              </a:rPr>
              <a:t>dataframe</a:t>
            </a:r>
            <a:r>
              <a:rPr lang="en-US" sz="1200" dirty="0">
                <a:latin typeface="Poppins" panose="00000500000000000000" pitchFamily="2" charset="0"/>
                <a:cs typeface="Poppins" panose="00000500000000000000" pitchFamily="2" charset="0"/>
              </a:rPr>
              <a:t> accordingly and use </a:t>
            </a:r>
            <a:r>
              <a:rPr lang="en-US" sz="1200" dirty="0" err="1">
                <a:latin typeface="Poppins" panose="00000500000000000000" pitchFamily="2" charset="0"/>
                <a:cs typeface="Poppins" panose="00000500000000000000" pitchFamily="2" charset="0"/>
              </a:rPr>
              <a:t>iloc</a:t>
            </a:r>
            <a:r>
              <a:rPr lang="en-US" sz="1200" dirty="0">
                <a:latin typeface="Poppins" panose="00000500000000000000" pitchFamily="2" charset="0"/>
                <a:cs typeface="Poppins" panose="00000500000000000000" pitchFamily="2" charset="0"/>
              </a:rPr>
              <a:t>[] to subset and select the relevant rows for each set.</a:t>
            </a:r>
          </a:p>
        </p:txBody>
      </p:sp>
      <p:sp>
        <p:nvSpPr>
          <p:cNvPr id="15" name="TextBox 14">
            <a:extLst>
              <a:ext uri="{FF2B5EF4-FFF2-40B4-BE49-F238E27FC236}">
                <a16:creationId xmlns:a16="http://schemas.microsoft.com/office/drawing/2014/main" id="{31942DB1-643F-76B7-9B3F-F4D78A6F9FEF}"/>
              </a:ext>
            </a:extLst>
          </p:cNvPr>
          <p:cNvSpPr txBox="1"/>
          <p:nvPr/>
        </p:nvSpPr>
        <p:spPr>
          <a:xfrm>
            <a:off x="720000" y="3651472"/>
            <a:ext cx="8160192" cy="46166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here, we see that the </a:t>
            </a:r>
            <a:r>
              <a:rPr lang="en-US" sz="1200" b="1" dirty="0">
                <a:latin typeface="Poppins" panose="00000500000000000000" pitchFamily="2" charset="0"/>
                <a:cs typeface="Poppins" panose="00000500000000000000" pitchFamily="2" charset="0"/>
              </a:rPr>
              <a:t>training data has 278 rows</a:t>
            </a:r>
            <a:r>
              <a:rPr lang="en-US" sz="1200" dirty="0">
                <a:latin typeface="Poppins" panose="00000500000000000000" pitchFamily="2" charset="0"/>
                <a:cs typeface="Poppins" panose="00000500000000000000" pitchFamily="2" charset="0"/>
              </a:rPr>
              <a:t>, </a:t>
            </a:r>
            <a:r>
              <a:rPr lang="en-US" sz="1200" b="1" dirty="0">
                <a:latin typeface="Poppins" panose="00000500000000000000" pitchFamily="2" charset="0"/>
                <a:cs typeface="Poppins" panose="00000500000000000000" pitchFamily="2" charset="0"/>
              </a:rPr>
              <a:t>validation data has 60 rows </a:t>
            </a:r>
            <a:r>
              <a:rPr lang="en-US" sz="1200" dirty="0">
                <a:latin typeface="Poppins" panose="00000500000000000000" pitchFamily="2" charset="0"/>
                <a:cs typeface="Poppins" panose="00000500000000000000" pitchFamily="2" charset="0"/>
              </a:rPr>
              <a:t>and </a:t>
            </a:r>
            <a:r>
              <a:rPr lang="en-US" sz="1200" b="1" dirty="0">
                <a:latin typeface="Poppins" panose="00000500000000000000" pitchFamily="2" charset="0"/>
                <a:cs typeface="Poppins" panose="00000500000000000000" pitchFamily="2" charset="0"/>
              </a:rPr>
              <a:t>testing data has 59 rows</a:t>
            </a:r>
            <a:r>
              <a:rPr lang="en-US" sz="1200" dirty="0">
                <a:latin typeface="Poppins" panose="00000500000000000000" pitchFamily="2" charset="0"/>
                <a:cs typeface="Poppins" panose="00000500000000000000" pitchFamily="2" charset="0"/>
              </a:rPr>
              <a:t>.</a:t>
            </a:r>
          </a:p>
        </p:txBody>
      </p:sp>
      <p:pic>
        <p:nvPicPr>
          <p:cNvPr id="4" name="Picture 3">
            <a:extLst>
              <a:ext uri="{FF2B5EF4-FFF2-40B4-BE49-F238E27FC236}">
                <a16:creationId xmlns:a16="http://schemas.microsoft.com/office/drawing/2014/main" id="{49FE334B-8570-F0CC-7AA0-7E15A9495006}"/>
              </a:ext>
            </a:extLst>
          </p:cNvPr>
          <p:cNvPicPr>
            <a:picLocks noChangeAspect="1"/>
          </p:cNvPicPr>
          <p:nvPr/>
        </p:nvPicPr>
        <p:blipFill>
          <a:blip r:embed="rId5"/>
          <a:stretch>
            <a:fillRect/>
          </a:stretch>
        </p:blipFill>
        <p:spPr>
          <a:xfrm>
            <a:off x="853056" y="2822861"/>
            <a:ext cx="7437888" cy="727696"/>
          </a:xfrm>
          <a:prstGeom prst="rect">
            <a:avLst/>
          </a:prstGeom>
          <a:ln>
            <a:solidFill>
              <a:schemeClr val="tx1"/>
            </a:solidFill>
          </a:ln>
        </p:spPr>
      </p:pic>
    </p:spTree>
    <p:extLst>
      <p:ext uri="{BB962C8B-B14F-4D97-AF65-F5344CB8AC3E}">
        <p14:creationId xmlns:p14="http://schemas.microsoft.com/office/powerpoint/2010/main" val="686563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3074" name="Picture 2">
            <a:extLst>
              <a:ext uri="{FF2B5EF4-FFF2-40B4-BE49-F238E27FC236}">
                <a16:creationId xmlns:a16="http://schemas.microsoft.com/office/drawing/2014/main" id="{6809F0B1-7D10-1AE4-F9D8-0FA1B4347E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740" y="1446881"/>
            <a:ext cx="5378768" cy="315441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2F4C0CE-002A-C158-7944-9CCA4B13CA67}"/>
              </a:ext>
            </a:extLst>
          </p:cNvPr>
          <p:cNvSpPr txBox="1"/>
          <p:nvPr/>
        </p:nvSpPr>
        <p:spPr>
          <a:xfrm>
            <a:off x="491400" y="1108722"/>
            <a:ext cx="8107860" cy="276999"/>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ACF plot determines the MA(q) process, and the PACF plot determines the AR(p) process.</a:t>
            </a:r>
            <a:endParaRPr lang="en-SG" sz="1200" dirty="0"/>
          </a:p>
        </p:txBody>
      </p:sp>
      <p:sp>
        <p:nvSpPr>
          <p:cNvPr id="5" name="TextBox 4">
            <a:extLst>
              <a:ext uri="{FF2B5EF4-FFF2-40B4-BE49-F238E27FC236}">
                <a16:creationId xmlns:a16="http://schemas.microsoft.com/office/drawing/2014/main" id="{F4E3CDB4-48AA-107F-B3AD-8DC36EA21BC2}"/>
              </a:ext>
            </a:extLst>
          </p:cNvPr>
          <p:cNvSpPr txBox="1"/>
          <p:nvPr/>
        </p:nvSpPr>
        <p:spPr>
          <a:xfrm>
            <a:off x="6228140" y="1462269"/>
            <a:ext cx="2247900" cy="3231654"/>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ACF plot, it has relatively significant spikes at lag 1 and lag 2, possibly indicating that an </a:t>
            </a:r>
            <a:r>
              <a:rPr lang="en-US" sz="1200" b="1" dirty="0">
                <a:latin typeface="Poppins" panose="00000500000000000000" pitchFamily="2" charset="0"/>
                <a:cs typeface="Poppins" panose="00000500000000000000" pitchFamily="2" charset="0"/>
              </a:rPr>
              <a:t>MA(2) process is suitable</a:t>
            </a:r>
            <a:r>
              <a:rPr lang="en-US" sz="1200" dirty="0">
                <a:latin typeface="Poppins" panose="00000500000000000000" pitchFamily="2" charset="0"/>
                <a:cs typeface="Poppins" panose="00000500000000000000" pitchFamily="2" charset="0"/>
              </a:rPr>
              <a:t> for gas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PACF plot, it only has one clear significant spike at lag 1, indicating that an </a:t>
            </a:r>
            <a:r>
              <a:rPr lang="en-US" sz="1200" b="1" dirty="0">
                <a:latin typeface="Poppins" panose="00000500000000000000" pitchFamily="2" charset="0"/>
                <a:cs typeface="Poppins" panose="00000500000000000000" pitchFamily="2" charset="0"/>
              </a:rPr>
              <a:t>AR(1) process is suitable </a:t>
            </a:r>
            <a:r>
              <a:rPr lang="en-US" sz="1200" dirty="0">
                <a:latin typeface="Poppins" panose="00000500000000000000" pitchFamily="2" charset="0"/>
                <a:cs typeface="Poppins" panose="00000500000000000000" pitchFamily="2" charset="0"/>
              </a:rPr>
              <a:t>for gas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So, the plots suggest that p = 1 and q = 2.</a:t>
            </a:r>
            <a:endParaRPr lang="en-SG" sz="1200" dirty="0"/>
          </a:p>
        </p:txBody>
      </p:sp>
    </p:spTree>
    <p:extLst>
      <p:ext uri="{BB962C8B-B14F-4D97-AF65-F5344CB8AC3E}">
        <p14:creationId xmlns:p14="http://schemas.microsoft.com/office/powerpoint/2010/main" val="2327864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11266" name="Picture 2">
            <a:extLst>
              <a:ext uri="{FF2B5EF4-FFF2-40B4-BE49-F238E27FC236}">
                <a16:creationId xmlns:a16="http://schemas.microsoft.com/office/drawing/2014/main" id="{2970F683-F4B5-094D-AD9D-35C35A1291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042" y="1616922"/>
            <a:ext cx="5677226" cy="315441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F8E60C-EDD2-D281-85D9-641B9E1F0AC5}"/>
              </a:ext>
            </a:extLst>
          </p:cNvPr>
          <p:cNvSpPr txBox="1"/>
          <p:nvPr/>
        </p:nvSpPr>
        <p:spPr>
          <a:xfrm>
            <a:off x="6388058" y="1229711"/>
            <a:ext cx="2247900" cy="3600986"/>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To determine seasonality, use the ‘</a:t>
            </a:r>
            <a:r>
              <a:rPr lang="en-US" sz="1200" dirty="0" err="1">
                <a:latin typeface="Poppins" panose="00000500000000000000" pitchFamily="2" charset="0"/>
                <a:cs typeface="Poppins" panose="00000500000000000000" pitchFamily="2" charset="0"/>
              </a:rPr>
              <a:t>seasonal_decompose</a:t>
            </a:r>
            <a:r>
              <a:rPr lang="en-US" sz="1200" dirty="0">
                <a:latin typeface="Poppins" panose="00000500000000000000" pitchFamily="2" charset="0"/>
                <a:cs typeface="Poppins" panose="00000500000000000000" pitchFamily="2" charset="0"/>
              </a:rPr>
              <a:t>’ function to plot the seasonal decomposition plot.</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Specify model as ‘additive’ as patterns in seasonality remain similar throughout. </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Based on the seasonal plot, we can identify that the seasonal period for gas consumption = 12. To validate this, we will plot an ACF seasonal plot next.</a:t>
            </a:r>
          </a:p>
        </p:txBody>
      </p:sp>
      <p:pic>
        <p:nvPicPr>
          <p:cNvPr id="5" name="Picture 4">
            <a:extLst>
              <a:ext uri="{FF2B5EF4-FFF2-40B4-BE49-F238E27FC236}">
                <a16:creationId xmlns:a16="http://schemas.microsoft.com/office/drawing/2014/main" id="{05899551-1E6E-ECC2-BDE2-C01C830D18F5}"/>
              </a:ext>
            </a:extLst>
          </p:cNvPr>
          <p:cNvPicPr>
            <a:picLocks noChangeAspect="1"/>
          </p:cNvPicPr>
          <p:nvPr/>
        </p:nvPicPr>
        <p:blipFill>
          <a:blip r:embed="rId4"/>
          <a:stretch>
            <a:fillRect/>
          </a:stretch>
        </p:blipFill>
        <p:spPr>
          <a:xfrm>
            <a:off x="508042" y="1229711"/>
            <a:ext cx="5677227" cy="321136"/>
          </a:xfrm>
          <a:prstGeom prst="rect">
            <a:avLst/>
          </a:prstGeom>
          <a:ln>
            <a:solidFill>
              <a:schemeClr val="tx1"/>
            </a:solidFill>
          </a:ln>
        </p:spPr>
      </p:pic>
    </p:spTree>
    <p:extLst>
      <p:ext uri="{BB962C8B-B14F-4D97-AF65-F5344CB8AC3E}">
        <p14:creationId xmlns:p14="http://schemas.microsoft.com/office/powerpoint/2010/main" val="883514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4" name="Picture 3">
            <a:extLst>
              <a:ext uri="{FF2B5EF4-FFF2-40B4-BE49-F238E27FC236}">
                <a16:creationId xmlns:a16="http://schemas.microsoft.com/office/drawing/2014/main" id="{EB6EBD95-DB8B-5BAE-FDDC-255616C4B1B1}"/>
              </a:ext>
            </a:extLst>
          </p:cNvPr>
          <p:cNvPicPr>
            <a:picLocks noChangeAspect="1"/>
          </p:cNvPicPr>
          <p:nvPr/>
        </p:nvPicPr>
        <p:blipFill>
          <a:blip r:embed="rId3"/>
          <a:stretch>
            <a:fillRect/>
          </a:stretch>
        </p:blipFill>
        <p:spPr>
          <a:xfrm>
            <a:off x="571500" y="2178584"/>
            <a:ext cx="3833192" cy="243861"/>
          </a:xfrm>
          <a:prstGeom prst="rect">
            <a:avLst/>
          </a:prstGeom>
          <a:ln>
            <a:solidFill>
              <a:schemeClr val="tx1"/>
            </a:solidFill>
          </a:ln>
        </p:spPr>
      </p:pic>
      <p:pic>
        <p:nvPicPr>
          <p:cNvPr id="5" name="Picture 4">
            <a:extLst>
              <a:ext uri="{FF2B5EF4-FFF2-40B4-BE49-F238E27FC236}">
                <a16:creationId xmlns:a16="http://schemas.microsoft.com/office/drawing/2014/main" id="{F1A4A5B5-8775-6554-8BD0-F078E42EF18D}"/>
              </a:ext>
            </a:extLst>
          </p:cNvPr>
          <p:cNvPicPr>
            <a:picLocks noChangeAspect="1"/>
          </p:cNvPicPr>
          <p:nvPr/>
        </p:nvPicPr>
        <p:blipFill>
          <a:blip r:embed="rId4"/>
          <a:stretch>
            <a:fillRect/>
          </a:stretch>
        </p:blipFill>
        <p:spPr>
          <a:xfrm>
            <a:off x="571500" y="2571750"/>
            <a:ext cx="7101840" cy="2393434"/>
          </a:xfrm>
          <a:prstGeom prst="rect">
            <a:avLst/>
          </a:prstGeom>
          <a:ln>
            <a:solidFill>
              <a:schemeClr val="tx1"/>
            </a:solidFill>
          </a:ln>
        </p:spPr>
      </p:pic>
      <p:sp>
        <p:nvSpPr>
          <p:cNvPr id="7" name="TextBox 6">
            <a:extLst>
              <a:ext uri="{FF2B5EF4-FFF2-40B4-BE49-F238E27FC236}">
                <a16:creationId xmlns:a16="http://schemas.microsoft.com/office/drawing/2014/main" id="{BA82F681-3600-2AD9-8650-04DDB01D9667}"/>
              </a:ext>
            </a:extLst>
          </p:cNvPr>
          <p:cNvSpPr txBox="1"/>
          <p:nvPr/>
        </p:nvSpPr>
        <p:spPr>
          <a:xfrm>
            <a:off x="502920" y="1573766"/>
            <a:ext cx="3361164" cy="46166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Plot a seasonal ACF plot to validate the seasonal period for gas consumption.</a:t>
            </a:r>
          </a:p>
        </p:txBody>
      </p:sp>
      <p:sp>
        <p:nvSpPr>
          <p:cNvPr id="8" name="TextBox 7">
            <a:extLst>
              <a:ext uri="{FF2B5EF4-FFF2-40B4-BE49-F238E27FC236}">
                <a16:creationId xmlns:a16="http://schemas.microsoft.com/office/drawing/2014/main" id="{50FFAED7-7572-D931-BC31-18CD9822AE34}"/>
              </a:ext>
            </a:extLst>
          </p:cNvPr>
          <p:cNvSpPr txBox="1"/>
          <p:nvPr/>
        </p:nvSpPr>
        <p:spPr>
          <a:xfrm>
            <a:off x="4473272" y="1112102"/>
            <a:ext cx="4167808" cy="138499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For this plot, significant spikes that extend beyond the blue significance bands indicate the presence of seasonal patterns.</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plot shows that the spike occurs at period 12, indicating that the seasonal period for gas consumption is indeed 12.</a:t>
            </a:r>
          </a:p>
        </p:txBody>
      </p:sp>
      <p:cxnSp>
        <p:nvCxnSpPr>
          <p:cNvPr id="9" name="Straight Arrow Connector 8">
            <a:extLst>
              <a:ext uri="{FF2B5EF4-FFF2-40B4-BE49-F238E27FC236}">
                <a16:creationId xmlns:a16="http://schemas.microsoft.com/office/drawing/2014/main" id="{D4BC578D-D307-DFB6-7B34-C32779E8D98A}"/>
              </a:ext>
            </a:extLst>
          </p:cNvPr>
          <p:cNvCxnSpPr>
            <a:cxnSpLocks/>
            <a:stCxn id="8" idx="2"/>
          </p:cNvCxnSpPr>
          <p:nvPr/>
        </p:nvCxnSpPr>
        <p:spPr>
          <a:xfrm flipH="1">
            <a:off x="3864084" y="2497097"/>
            <a:ext cx="2693092" cy="5813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4474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4" name="Picture 3">
            <a:extLst>
              <a:ext uri="{FF2B5EF4-FFF2-40B4-BE49-F238E27FC236}">
                <a16:creationId xmlns:a16="http://schemas.microsoft.com/office/drawing/2014/main" id="{268748A0-3D8D-5E71-2198-0040ED9ABB38}"/>
              </a:ext>
            </a:extLst>
          </p:cNvPr>
          <p:cNvPicPr>
            <a:picLocks noChangeAspect="1"/>
          </p:cNvPicPr>
          <p:nvPr/>
        </p:nvPicPr>
        <p:blipFill>
          <a:blip r:embed="rId3"/>
          <a:stretch>
            <a:fillRect/>
          </a:stretch>
        </p:blipFill>
        <p:spPr>
          <a:xfrm>
            <a:off x="857023" y="2458193"/>
            <a:ext cx="3756986" cy="2423370"/>
          </a:xfrm>
          <a:prstGeom prst="rect">
            <a:avLst/>
          </a:prstGeom>
          <a:ln>
            <a:solidFill>
              <a:schemeClr val="tx1"/>
            </a:solidFill>
          </a:ln>
        </p:spPr>
      </p:pic>
      <p:pic>
        <p:nvPicPr>
          <p:cNvPr id="6" name="Picture 5">
            <a:extLst>
              <a:ext uri="{FF2B5EF4-FFF2-40B4-BE49-F238E27FC236}">
                <a16:creationId xmlns:a16="http://schemas.microsoft.com/office/drawing/2014/main" id="{C5D9CDEA-BB3D-FF30-AB95-183B28133990}"/>
              </a:ext>
            </a:extLst>
          </p:cNvPr>
          <p:cNvPicPr>
            <a:picLocks noChangeAspect="1"/>
          </p:cNvPicPr>
          <p:nvPr/>
        </p:nvPicPr>
        <p:blipFill>
          <a:blip r:embed="rId4"/>
          <a:stretch>
            <a:fillRect/>
          </a:stretch>
        </p:blipFill>
        <p:spPr>
          <a:xfrm>
            <a:off x="857023" y="1108189"/>
            <a:ext cx="5235394" cy="1238127"/>
          </a:xfrm>
          <a:prstGeom prst="rect">
            <a:avLst/>
          </a:prstGeom>
          <a:ln>
            <a:solidFill>
              <a:schemeClr val="tx1"/>
            </a:solidFill>
          </a:ln>
        </p:spPr>
      </p:pic>
      <p:sp>
        <p:nvSpPr>
          <p:cNvPr id="7" name="TextBox 6">
            <a:extLst>
              <a:ext uri="{FF2B5EF4-FFF2-40B4-BE49-F238E27FC236}">
                <a16:creationId xmlns:a16="http://schemas.microsoft.com/office/drawing/2014/main" id="{DB66D603-3F45-089F-61F2-8094D9952E8B}"/>
              </a:ext>
            </a:extLst>
          </p:cNvPr>
          <p:cNvSpPr txBox="1"/>
          <p:nvPr/>
        </p:nvSpPr>
        <p:spPr>
          <a:xfrm>
            <a:off x="4873080" y="2608049"/>
            <a:ext cx="3634740" cy="2123658"/>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the most suitable model, use cross-validation (Time Series Split) where cv = 5 and retrieve the average error rates for each of the models. </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Index and split the data into training and validation sets for cross-validation.</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output, SARIMA model had the lowest error rates of all, with a MAPE of 19%, MSE of 32 and RMSE of 5.55.</a:t>
            </a:r>
          </a:p>
        </p:txBody>
      </p:sp>
    </p:spTree>
    <p:extLst>
      <p:ext uri="{BB962C8B-B14F-4D97-AF65-F5344CB8AC3E}">
        <p14:creationId xmlns:p14="http://schemas.microsoft.com/office/powerpoint/2010/main" val="2515902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12290" name="Picture 2">
            <a:extLst>
              <a:ext uri="{FF2B5EF4-FFF2-40B4-BE49-F238E27FC236}">
                <a16:creationId xmlns:a16="http://schemas.microsoft.com/office/drawing/2014/main" id="{8DBA31F6-A49E-CD6F-152D-5A1FD09BC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060" y="1162946"/>
            <a:ext cx="5684520" cy="363070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BB4492-4D0C-9B19-6316-DD931BD0D59E}"/>
              </a:ext>
            </a:extLst>
          </p:cNvPr>
          <p:cNvSpPr txBox="1"/>
          <p:nvPr/>
        </p:nvSpPr>
        <p:spPr>
          <a:xfrm>
            <a:off x="6616658" y="1454805"/>
            <a:ext cx="2247900" cy="3046988"/>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plots for Exponential Smoothing, ARIMA and SARIMA, we see that the predicted values for SARIMA best align with the actual values of gas consumption, following the trend better than the other two models across 5 folds.</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This proves that SARIMA is the best model for forecasting gas consumption.</a:t>
            </a:r>
          </a:p>
        </p:txBody>
      </p:sp>
    </p:spTree>
    <p:extLst>
      <p:ext uri="{BB962C8B-B14F-4D97-AF65-F5344CB8AC3E}">
        <p14:creationId xmlns:p14="http://schemas.microsoft.com/office/powerpoint/2010/main" val="4045512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DETERMINE AUTOCORRELATION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11266" name="Picture 2">
            <a:extLst>
              <a:ext uri="{FF2B5EF4-FFF2-40B4-BE49-F238E27FC236}">
                <a16:creationId xmlns:a16="http://schemas.microsoft.com/office/drawing/2014/main" id="{51FE826A-676D-36BC-7E67-6E1EAE9ED9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68" y="2346960"/>
            <a:ext cx="6093215" cy="253460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E0AEF75-5A72-584A-B562-146D7960BBA7}"/>
              </a:ext>
            </a:extLst>
          </p:cNvPr>
          <p:cNvPicPr>
            <a:picLocks noChangeAspect="1"/>
          </p:cNvPicPr>
          <p:nvPr/>
        </p:nvPicPr>
        <p:blipFill>
          <a:blip r:embed="rId4"/>
          <a:stretch>
            <a:fillRect/>
          </a:stretch>
        </p:blipFill>
        <p:spPr>
          <a:xfrm>
            <a:off x="565268" y="1812059"/>
            <a:ext cx="6093215" cy="426625"/>
          </a:xfrm>
          <a:prstGeom prst="rect">
            <a:avLst/>
          </a:prstGeom>
          <a:ln>
            <a:solidFill>
              <a:schemeClr val="tx1"/>
            </a:solidFill>
          </a:ln>
        </p:spPr>
      </p:pic>
      <p:sp>
        <p:nvSpPr>
          <p:cNvPr id="5" name="TextBox 4">
            <a:extLst>
              <a:ext uri="{FF2B5EF4-FFF2-40B4-BE49-F238E27FC236}">
                <a16:creationId xmlns:a16="http://schemas.microsoft.com/office/drawing/2014/main" id="{B48E8EA7-A30E-102D-C074-23E15B2FF8D2}"/>
              </a:ext>
            </a:extLst>
          </p:cNvPr>
          <p:cNvSpPr txBox="1"/>
          <p:nvPr/>
        </p:nvSpPr>
        <p:spPr>
          <a:xfrm>
            <a:off x="376232" y="1209572"/>
            <a:ext cx="6471285" cy="461665"/>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any recurring patterns or autocorrelation within the data, use lag plots to visualize the relationship at specified time intervals.</a:t>
            </a:r>
            <a:endParaRPr lang="en-SG" sz="1200" dirty="0"/>
          </a:p>
        </p:txBody>
      </p:sp>
      <p:sp>
        <p:nvSpPr>
          <p:cNvPr id="6" name="TextBox 5">
            <a:extLst>
              <a:ext uri="{FF2B5EF4-FFF2-40B4-BE49-F238E27FC236}">
                <a16:creationId xmlns:a16="http://schemas.microsoft.com/office/drawing/2014/main" id="{780E33BA-35BE-E0C0-B59E-8802A94DE047}"/>
              </a:ext>
            </a:extLst>
          </p:cNvPr>
          <p:cNvSpPr txBox="1"/>
          <p:nvPr/>
        </p:nvSpPr>
        <p:spPr>
          <a:xfrm>
            <a:off x="6847517" y="1470914"/>
            <a:ext cx="2109285" cy="3416320"/>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lag plots prove that the gas consumption data  has </a:t>
            </a:r>
            <a:r>
              <a:rPr lang="en-SG" sz="1200" b="1" dirty="0">
                <a:latin typeface="Poppins" panose="00000500000000000000" pitchFamily="2" charset="0"/>
                <a:cs typeface="Poppins" panose="00000500000000000000" pitchFamily="2" charset="0"/>
              </a:rPr>
              <a:t>positive autocorrelation</a:t>
            </a:r>
            <a:r>
              <a:rPr lang="en-SG" sz="1200" dirty="0">
                <a:latin typeface="Poppins" panose="00000500000000000000" pitchFamily="2" charset="0"/>
                <a:cs typeface="Poppins" panose="00000500000000000000" pitchFamily="2" charset="0"/>
              </a:rPr>
              <a:t>, as there is a positively sloped line for all the lag values.</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As the number of lags increase, the clusters consistently causes the points to spread away from each other, indicating </a:t>
            </a:r>
            <a:r>
              <a:rPr lang="en-SG" sz="1200" b="1" dirty="0">
                <a:latin typeface="Poppins" panose="00000500000000000000" pitchFamily="2" charset="0"/>
                <a:cs typeface="Poppins" panose="00000500000000000000" pitchFamily="2" charset="0"/>
              </a:rPr>
              <a:t>repeating patterns and seasonality </a:t>
            </a:r>
            <a:r>
              <a:rPr lang="en-SG" sz="1200" dirty="0">
                <a:latin typeface="Poppins" panose="00000500000000000000" pitchFamily="2" charset="0"/>
                <a:cs typeface="Poppins" panose="00000500000000000000" pitchFamily="2" charset="0"/>
              </a:rPr>
              <a:t>in the data. </a:t>
            </a:r>
            <a:endParaRPr lang="en-SG" sz="1200" dirty="0"/>
          </a:p>
        </p:txBody>
      </p:sp>
    </p:spTree>
    <p:extLst>
      <p:ext uri="{BB962C8B-B14F-4D97-AF65-F5344CB8AC3E}">
        <p14:creationId xmlns:p14="http://schemas.microsoft.com/office/powerpoint/2010/main" val="2429418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9"/>
          <p:cNvSpPr txBox="1">
            <a:spLocks noGrp="1"/>
          </p:cNvSpPr>
          <p:nvPr>
            <p:ph type="title"/>
          </p:nvPr>
        </p:nvSpPr>
        <p:spPr>
          <a:xfrm>
            <a:off x="699900" y="689278"/>
            <a:ext cx="7744200" cy="52149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PROJECT OBJECTIVE</a:t>
            </a:r>
            <a:endParaRPr sz="2800" dirty="0"/>
          </a:p>
        </p:txBody>
      </p:sp>
      <p:pic>
        <p:nvPicPr>
          <p:cNvPr id="7" name="Graphic 6" descr="Curly haired woman raising hand">
            <a:extLst>
              <a:ext uri="{FF2B5EF4-FFF2-40B4-BE49-F238E27FC236}">
                <a16:creationId xmlns:a16="http://schemas.microsoft.com/office/drawing/2014/main" id="{F05774AE-77B8-ECE1-CD96-EFA0B34E1E9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93532" y="1519638"/>
            <a:ext cx="1914208" cy="2422060"/>
          </a:xfrm>
          <a:prstGeom prst="rect">
            <a:avLst/>
          </a:prstGeom>
        </p:spPr>
      </p:pic>
      <p:sp>
        <p:nvSpPr>
          <p:cNvPr id="10" name="Text Placeholder 2">
            <a:extLst>
              <a:ext uri="{FF2B5EF4-FFF2-40B4-BE49-F238E27FC236}">
                <a16:creationId xmlns:a16="http://schemas.microsoft.com/office/drawing/2014/main" id="{B2CBCD8E-44FF-702E-39CB-0D578E29EB56}"/>
              </a:ext>
            </a:extLst>
          </p:cNvPr>
          <p:cNvSpPr txBox="1">
            <a:spLocks/>
          </p:cNvSpPr>
          <p:nvPr/>
        </p:nvSpPr>
        <p:spPr>
          <a:xfrm>
            <a:off x="3779520" y="1389548"/>
            <a:ext cx="4556760" cy="29589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Lato"/>
              <a:buNone/>
              <a:defRPr sz="1800" b="0" i="0" u="none" strike="noStrike" cap="none">
                <a:solidFill>
                  <a:schemeClr val="lt1"/>
                </a:solidFill>
                <a:latin typeface="Lato"/>
                <a:ea typeface="Lato"/>
                <a:cs typeface="Lato"/>
                <a:sym typeface="Lato"/>
              </a:defRPr>
            </a:lvl1pPr>
            <a:lvl2pPr marL="914400" marR="0" lvl="1"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2pPr>
            <a:lvl3pPr marL="1371600" marR="0" lvl="2"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3pPr>
            <a:lvl4pPr marL="1828800" marR="0" lvl="3"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4pPr>
            <a:lvl5pPr marL="2286000" marR="0" lvl="4"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5pPr>
            <a:lvl6pPr marL="2743200" marR="0" lvl="5"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6pPr>
            <a:lvl7pPr marL="3200400" marR="0" lvl="6"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7pPr>
            <a:lvl8pPr marL="3657600" marR="0" lvl="7"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8pPr>
            <a:lvl9pPr marL="4114800" marR="0" lvl="8"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9pPr>
          </a:lstStyle>
          <a:p>
            <a:pPr marL="177800" indent="0" algn="l"/>
            <a:r>
              <a:rPr lang="en-SG" sz="1300" u="sng" dirty="0">
                <a:solidFill>
                  <a:schemeClr val="tx1"/>
                </a:solidFill>
                <a:latin typeface="Poppins "/>
              </a:rPr>
              <a:t>Objective of Time Series Analysis</a:t>
            </a:r>
          </a:p>
          <a:p>
            <a:pPr marL="177800" indent="0" algn="l"/>
            <a:endParaRPr lang="en-SG" sz="1300" u="sng" dirty="0">
              <a:solidFill>
                <a:schemeClr val="tx1"/>
              </a:solidFill>
              <a:latin typeface="Poppins "/>
            </a:endParaRPr>
          </a:p>
          <a:p>
            <a:pPr marL="177800" indent="0" algn="l"/>
            <a:r>
              <a:rPr lang="en-SG" sz="1300" dirty="0">
                <a:solidFill>
                  <a:schemeClr val="tx1"/>
                </a:solidFill>
                <a:latin typeface="Poppins "/>
              </a:rPr>
              <a:t>Using the Energy Consumption dataset, </a:t>
            </a:r>
            <a:r>
              <a:rPr lang="en-SG" sz="1300" b="1" dirty="0">
                <a:solidFill>
                  <a:schemeClr val="tx1"/>
                </a:solidFill>
                <a:latin typeface="Poppins "/>
              </a:rPr>
              <a:t>train time series models and forecast </a:t>
            </a:r>
            <a:r>
              <a:rPr lang="en-SG" sz="1300" dirty="0">
                <a:solidFill>
                  <a:schemeClr val="tx1"/>
                </a:solidFill>
                <a:latin typeface="Poppins "/>
              </a:rPr>
              <a:t>the gas consumption, electricity consumption, and water consumption in the future.</a:t>
            </a:r>
          </a:p>
          <a:p>
            <a:pPr marL="177800" indent="0" algn="l"/>
            <a:endParaRPr lang="en-SG" sz="1300" dirty="0">
              <a:solidFill>
                <a:schemeClr val="tx1"/>
              </a:solidFill>
              <a:latin typeface="Poppins "/>
            </a:endParaRPr>
          </a:p>
          <a:p>
            <a:pPr marL="177800" indent="0" algn="l"/>
            <a:r>
              <a:rPr lang="en-SG" sz="1300" u="sng" dirty="0">
                <a:solidFill>
                  <a:schemeClr val="tx1"/>
                </a:solidFill>
                <a:latin typeface="Poppins "/>
              </a:rPr>
              <a:t>Background Information of Analysis</a:t>
            </a:r>
          </a:p>
          <a:p>
            <a:pPr marL="177800" indent="0" algn="l"/>
            <a:endParaRPr lang="en-SG" sz="1300" dirty="0">
              <a:solidFill>
                <a:schemeClr val="tx1"/>
              </a:solidFill>
              <a:latin typeface="Poppins "/>
            </a:endParaRPr>
          </a:p>
          <a:p>
            <a:pPr marL="177800" indent="0" algn="l"/>
            <a:r>
              <a:rPr lang="en-SG" sz="1300" dirty="0">
                <a:solidFill>
                  <a:schemeClr val="tx1"/>
                </a:solidFill>
                <a:latin typeface="Poppins "/>
              </a:rPr>
              <a:t>The time series model is built using the Energy Consumption Dataset.csv, with a ‘Date’ value column, and the relevant data for gas, electricity and water consumption.</a:t>
            </a:r>
            <a:endParaRPr lang="en-SG" sz="1300" dirty="0">
              <a:latin typeface="Poppins "/>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HYPERPARAMETER TUNING</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7" name="Picture 6" descr="A close-up of a computer screen&#10;&#10;Description automatically generated">
            <a:extLst>
              <a:ext uri="{FF2B5EF4-FFF2-40B4-BE49-F238E27FC236}">
                <a16:creationId xmlns:a16="http://schemas.microsoft.com/office/drawing/2014/main" id="{34097803-3E06-1D55-D8B8-0A6C327EF67A}"/>
              </a:ext>
            </a:extLst>
          </p:cNvPr>
          <p:cNvPicPr>
            <a:picLocks noChangeAspect="1"/>
          </p:cNvPicPr>
          <p:nvPr/>
        </p:nvPicPr>
        <p:blipFill>
          <a:blip r:embed="rId3"/>
          <a:stretch>
            <a:fillRect/>
          </a:stretch>
        </p:blipFill>
        <p:spPr>
          <a:xfrm>
            <a:off x="853866" y="1700883"/>
            <a:ext cx="6915060" cy="1285736"/>
          </a:xfrm>
          <a:prstGeom prst="rect">
            <a:avLst/>
          </a:prstGeom>
          <a:ln>
            <a:solidFill>
              <a:schemeClr val="tx1"/>
            </a:solidFill>
          </a:ln>
        </p:spPr>
      </p:pic>
      <p:sp>
        <p:nvSpPr>
          <p:cNvPr id="8" name="TextBox 7">
            <a:extLst>
              <a:ext uri="{FF2B5EF4-FFF2-40B4-BE49-F238E27FC236}">
                <a16:creationId xmlns:a16="http://schemas.microsoft.com/office/drawing/2014/main" id="{48A3067E-70BC-65EF-E53D-A9C92C3B3666}"/>
              </a:ext>
            </a:extLst>
          </p:cNvPr>
          <p:cNvSpPr txBox="1"/>
          <p:nvPr/>
        </p:nvSpPr>
        <p:spPr>
          <a:xfrm>
            <a:off x="774192" y="1164363"/>
            <a:ext cx="7074408" cy="461665"/>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Tune the SARIMA Model for ‘Gas Consumption (tons)’ by looping through p, d, q, r, p1, d1, q1 values and obtain the error metrics using validation data. </a:t>
            </a:r>
            <a:endParaRPr lang="en-SG" sz="1200" dirty="0"/>
          </a:p>
        </p:txBody>
      </p:sp>
      <p:sp>
        <p:nvSpPr>
          <p:cNvPr id="11" name="TextBox 10">
            <a:extLst>
              <a:ext uri="{FF2B5EF4-FFF2-40B4-BE49-F238E27FC236}">
                <a16:creationId xmlns:a16="http://schemas.microsoft.com/office/drawing/2014/main" id="{DEFD1783-7330-DF93-E5A8-E908E293037D}"/>
              </a:ext>
            </a:extLst>
          </p:cNvPr>
          <p:cNvSpPr txBox="1"/>
          <p:nvPr/>
        </p:nvSpPr>
        <p:spPr>
          <a:xfrm>
            <a:off x="5967808" y="3175669"/>
            <a:ext cx="2997773" cy="1569660"/>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Sort the results obtained by </a:t>
            </a:r>
            <a:r>
              <a:rPr lang="en-SG" sz="1200" b="1" dirty="0">
                <a:latin typeface="Poppins" panose="00000500000000000000" pitchFamily="2" charset="0"/>
                <a:cs typeface="Poppins" panose="00000500000000000000" pitchFamily="2" charset="0"/>
              </a:rPr>
              <a:t>increasing AIC values</a:t>
            </a:r>
            <a:r>
              <a:rPr lang="en-SG" sz="1200" dirty="0">
                <a:latin typeface="Poppins" panose="00000500000000000000" pitchFamily="2" charset="0"/>
                <a:cs typeface="Poppins" panose="00000500000000000000" pitchFamily="2" charset="0"/>
              </a:rPr>
              <a:t>.</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results, (2, 0, 2), (1, 1, 5, 12) provides the best AIC value of 1059.69. However, we will still analyse further before deciding  on the optimal order.</a:t>
            </a:r>
            <a:endParaRPr lang="en-SG" sz="1200" dirty="0"/>
          </a:p>
        </p:txBody>
      </p:sp>
      <p:pic>
        <p:nvPicPr>
          <p:cNvPr id="12" name="Picture 11">
            <a:extLst>
              <a:ext uri="{FF2B5EF4-FFF2-40B4-BE49-F238E27FC236}">
                <a16:creationId xmlns:a16="http://schemas.microsoft.com/office/drawing/2014/main" id="{382B030F-9FEC-4206-B491-E233F22913F0}"/>
              </a:ext>
            </a:extLst>
          </p:cNvPr>
          <p:cNvPicPr>
            <a:picLocks noChangeAspect="1"/>
          </p:cNvPicPr>
          <p:nvPr/>
        </p:nvPicPr>
        <p:blipFill>
          <a:blip r:embed="rId4"/>
          <a:stretch>
            <a:fillRect/>
          </a:stretch>
        </p:blipFill>
        <p:spPr>
          <a:xfrm>
            <a:off x="853866" y="3186149"/>
            <a:ext cx="5058716" cy="1585976"/>
          </a:xfrm>
          <a:prstGeom prst="rect">
            <a:avLst/>
          </a:prstGeom>
          <a:ln>
            <a:solidFill>
              <a:schemeClr val="tx1"/>
            </a:solidFill>
          </a:ln>
        </p:spPr>
      </p:pic>
      <p:sp>
        <p:nvSpPr>
          <p:cNvPr id="13" name="Rectangle 12">
            <a:extLst>
              <a:ext uri="{FF2B5EF4-FFF2-40B4-BE49-F238E27FC236}">
                <a16:creationId xmlns:a16="http://schemas.microsoft.com/office/drawing/2014/main" id="{284EB3B5-EAB7-7CBF-D583-25297C33F710}"/>
              </a:ext>
            </a:extLst>
          </p:cNvPr>
          <p:cNvSpPr/>
          <p:nvPr/>
        </p:nvSpPr>
        <p:spPr>
          <a:xfrm>
            <a:off x="853866" y="3419707"/>
            <a:ext cx="5058716" cy="27506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7381871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HYPERPARAMETER TUNING</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3" name="Picture 2">
            <a:extLst>
              <a:ext uri="{FF2B5EF4-FFF2-40B4-BE49-F238E27FC236}">
                <a16:creationId xmlns:a16="http://schemas.microsoft.com/office/drawing/2014/main" id="{B1D15F2F-722C-8D39-E228-E5704A54A942}"/>
              </a:ext>
            </a:extLst>
          </p:cNvPr>
          <p:cNvPicPr>
            <a:picLocks noChangeAspect="1"/>
          </p:cNvPicPr>
          <p:nvPr/>
        </p:nvPicPr>
        <p:blipFill>
          <a:blip r:embed="rId3"/>
          <a:stretch>
            <a:fillRect/>
          </a:stretch>
        </p:blipFill>
        <p:spPr>
          <a:xfrm>
            <a:off x="785606" y="1177487"/>
            <a:ext cx="5235988" cy="3469963"/>
          </a:xfrm>
          <a:prstGeom prst="rect">
            <a:avLst/>
          </a:prstGeom>
          <a:ln>
            <a:solidFill>
              <a:schemeClr val="tx1"/>
            </a:solidFill>
          </a:ln>
        </p:spPr>
      </p:pic>
      <p:sp>
        <p:nvSpPr>
          <p:cNvPr id="4" name="TextBox 3">
            <a:extLst>
              <a:ext uri="{FF2B5EF4-FFF2-40B4-BE49-F238E27FC236}">
                <a16:creationId xmlns:a16="http://schemas.microsoft.com/office/drawing/2014/main" id="{0B12C10B-F8AB-3A39-428B-400908F58AF1}"/>
              </a:ext>
            </a:extLst>
          </p:cNvPr>
          <p:cNvSpPr txBox="1"/>
          <p:nvPr/>
        </p:nvSpPr>
        <p:spPr>
          <a:xfrm>
            <a:off x="6137242" y="1302863"/>
            <a:ext cx="2601644" cy="3231654"/>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Further sort the tuned results by RMSE, MAPE and AIC.</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BIC was not used to sort the data as it is more important to reduce error rates and identify good predictive models in the analysis (AIC).</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this table, we will still  decide to keep the set of results with </a:t>
            </a:r>
            <a:r>
              <a:rPr lang="en-SG" sz="1200" b="1" dirty="0">
                <a:latin typeface="Poppins" panose="00000500000000000000" pitchFamily="2" charset="0"/>
                <a:cs typeface="Poppins" panose="00000500000000000000" pitchFamily="2" charset="0"/>
              </a:rPr>
              <a:t>the lowest AIC of 1059.69 </a:t>
            </a:r>
            <a:r>
              <a:rPr lang="en-SG" sz="1200" dirty="0">
                <a:latin typeface="Poppins" panose="00000500000000000000" pitchFamily="2" charset="0"/>
                <a:cs typeface="Poppins" panose="00000500000000000000" pitchFamily="2" charset="0"/>
              </a:rPr>
              <a:t>as</a:t>
            </a:r>
            <a:r>
              <a:rPr lang="en-US" sz="1200" dirty="0">
                <a:latin typeface="Poppins" panose="00000500000000000000" pitchFamily="2" charset="0"/>
                <a:cs typeface="Poppins" panose="00000500000000000000" pitchFamily="2" charset="0"/>
              </a:rPr>
              <a:t> it represents the best trade-off between model complexity and goodness of fit and prevents overfitting of data.</a:t>
            </a:r>
            <a:endParaRPr lang="en-SG" sz="1200" dirty="0">
              <a:latin typeface="Poppins" panose="00000500000000000000" pitchFamily="2" charset="0"/>
              <a:cs typeface="Poppins" panose="00000500000000000000" pitchFamily="2" charset="0"/>
            </a:endParaRPr>
          </a:p>
        </p:txBody>
      </p:sp>
      <p:sp>
        <p:nvSpPr>
          <p:cNvPr id="5" name="Rectangle 4">
            <a:extLst>
              <a:ext uri="{FF2B5EF4-FFF2-40B4-BE49-F238E27FC236}">
                <a16:creationId xmlns:a16="http://schemas.microsoft.com/office/drawing/2014/main" id="{67E06C68-872A-9209-8344-7DC21A51644C}"/>
              </a:ext>
            </a:extLst>
          </p:cNvPr>
          <p:cNvSpPr/>
          <p:nvPr/>
        </p:nvSpPr>
        <p:spPr>
          <a:xfrm>
            <a:off x="785606" y="3855720"/>
            <a:ext cx="5058716" cy="18288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Tree>
    <p:extLst>
      <p:ext uri="{BB962C8B-B14F-4D97-AF65-F5344CB8AC3E}">
        <p14:creationId xmlns:p14="http://schemas.microsoft.com/office/powerpoint/2010/main" val="1551163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503670"/>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MODEL EVALUATION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4" name="Picture 3">
            <a:extLst>
              <a:ext uri="{FF2B5EF4-FFF2-40B4-BE49-F238E27FC236}">
                <a16:creationId xmlns:a16="http://schemas.microsoft.com/office/drawing/2014/main" id="{FDFC66EF-4ECF-C90C-B8A3-770DB578FA7E}"/>
              </a:ext>
            </a:extLst>
          </p:cNvPr>
          <p:cNvPicPr>
            <a:picLocks noChangeAspect="1"/>
          </p:cNvPicPr>
          <p:nvPr/>
        </p:nvPicPr>
        <p:blipFill rotWithShape="1">
          <a:blip r:embed="rId3"/>
          <a:srcRect t="48537" r="44743" b="1"/>
          <a:stretch/>
        </p:blipFill>
        <p:spPr>
          <a:xfrm>
            <a:off x="5955198" y="1353369"/>
            <a:ext cx="2779057" cy="506304"/>
          </a:xfrm>
          <a:prstGeom prst="rect">
            <a:avLst/>
          </a:prstGeom>
          <a:ln>
            <a:solidFill>
              <a:schemeClr val="tx1"/>
            </a:solidFill>
          </a:ln>
        </p:spPr>
      </p:pic>
      <p:pic>
        <p:nvPicPr>
          <p:cNvPr id="21508" name="Picture 4">
            <a:extLst>
              <a:ext uri="{FF2B5EF4-FFF2-40B4-BE49-F238E27FC236}">
                <a16:creationId xmlns:a16="http://schemas.microsoft.com/office/drawing/2014/main" id="{009BF48A-580A-2905-7415-0AF577B3B4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5220" y="1173520"/>
            <a:ext cx="5154419" cy="356346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F2407F8-5466-2495-1889-A47F590D3339}"/>
              </a:ext>
            </a:extLst>
          </p:cNvPr>
          <p:cNvSpPr txBox="1"/>
          <p:nvPr/>
        </p:nvSpPr>
        <p:spPr>
          <a:xfrm>
            <a:off x="5835014" y="1076370"/>
            <a:ext cx="1914525" cy="276999"/>
          </a:xfrm>
          <a:prstGeom prst="rect">
            <a:avLst/>
          </a:prstGeom>
          <a:noFill/>
        </p:spPr>
        <p:txBody>
          <a:bodyPr wrap="square">
            <a:spAutoFit/>
          </a:bodyPr>
          <a:lstStyle/>
          <a:p>
            <a:r>
              <a:rPr lang="en-SG" sz="1200" dirty="0">
                <a:latin typeface="Poppins" panose="00000500000000000000" pitchFamily="2" charset="0"/>
                <a:cs typeface="Poppins" panose="00000500000000000000" pitchFamily="2" charset="0"/>
              </a:rPr>
              <a:t>Evaluation Metrics :</a:t>
            </a:r>
            <a:endParaRPr lang="en-SG" sz="1200" dirty="0"/>
          </a:p>
        </p:txBody>
      </p:sp>
      <p:sp>
        <p:nvSpPr>
          <p:cNvPr id="7" name="TextBox 6">
            <a:extLst>
              <a:ext uri="{FF2B5EF4-FFF2-40B4-BE49-F238E27FC236}">
                <a16:creationId xmlns:a16="http://schemas.microsoft.com/office/drawing/2014/main" id="{D1153DEA-38BC-A07D-6FC1-B59D20E5E1F8}"/>
              </a:ext>
            </a:extLst>
          </p:cNvPr>
          <p:cNvSpPr txBox="1"/>
          <p:nvPr/>
        </p:nvSpPr>
        <p:spPr>
          <a:xfrm>
            <a:off x="5835014" y="1943712"/>
            <a:ext cx="3019426" cy="2862322"/>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evaluation metrics, we can see that the set order (2, 0, 2), (1, 1, 5, 12) was a good choice as error rates are all kept very low.</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plots, the standardized residual should show no pattern.</a:t>
            </a: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KDE and N[0,1] plot should look similar. </a:t>
            </a: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scatter points should pass through the line for the Normal Q-Q plot. </a:t>
            </a: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correlogram should have all points within the shaded area except from its first point.</a:t>
            </a:r>
          </a:p>
        </p:txBody>
      </p:sp>
    </p:spTree>
    <p:extLst>
      <p:ext uri="{BB962C8B-B14F-4D97-AF65-F5344CB8AC3E}">
        <p14:creationId xmlns:p14="http://schemas.microsoft.com/office/powerpoint/2010/main" val="1539347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503670"/>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FORECAST MODEL</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27547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pic>
        <p:nvPicPr>
          <p:cNvPr id="3" name="Picture 2">
            <a:extLst>
              <a:ext uri="{FF2B5EF4-FFF2-40B4-BE49-F238E27FC236}">
                <a16:creationId xmlns:a16="http://schemas.microsoft.com/office/drawing/2014/main" id="{3EA2CAA2-E64F-2B52-E512-D35AAAA27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4342" y="1866900"/>
            <a:ext cx="6685845" cy="311677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652ABD0-2B23-2806-1BE9-0088B3B74279}"/>
              </a:ext>
            </a:extLst>
          </p:cNvPr>
          <p:cNvPicPr>
            <a:picLocks noChangeAspect="1"/>
          </p:cNvPicPr>
          <p:nvPr/>
        </p:nvPicPr>
        <p:blipFill>
          <a:blip r:embed="rId4"/>
          <a:stretch>
            <a:fillRect/>
          </a:stretch>
        </p:blipFill>
        <p:spPr>
          <a:xfrm>
            <a:off x="794342" y="1403277"/>
            <a:ext cx="5796431" cy="372488"/>
          </a:xfrm>
          <a:prstGeom prst="rect">
            <a:avLst/>
          </a:prstGeom>
          <a:ln>
            <a:solidFill>
              <a:schemeClr val="tx1"/>
            </a:solidFill>
          </a:ln>
        </p:spPr>
      </p:pic>
      <p:sp>
        <p:nvSpPr>
          <p:cNvPr id="7" name="TextBox 6">
            <a:extLst>
              <a:ext uri="{FF2B5EF4-FFF2-40B4-BE49-F238E27FC236}">
                <a16:creationId xmlns:a16="http://schemas.microsoft.com/office/drawing/2014/main" id="{DFF57348-D78A-ABED-CC6F-15883955C471}"/>
              </a:ext>
            </a:extLst>
          </p:cNvPr>
          <p:cNvSpPr txBox="1"/>
          <p:nvPr/>
        </p:nvSpPr>
        <p:spPr>
          <a:xfrm>
            <a:off x="655140" y="1056136"/>
            <a:ext cx="8611553" cy="276999"/>
          </a:xfrm>
          <a:prstGeom prst="rect">
            <a:avLst/>
          </a:prstGeom>
          <a:noFill/>
        </p:spPr>
        <p:txBody>
          <a:bodyPr wrap="square">
            <a:spAutoFit/>
          </a:bodyPr>
          <a:lstStyle/>
          <a:p>
            <a:pPr marL="285750" indent="-285750" algn="l">
              <a:buFont typeface="Arial" panose="020B0604020202020204" pitchFamily="34" charset="0"/>
              <a:buChar char="•"/>
            </a:pPr>
            <a:r>
              <a:rPr lang="en-US" sz="1200" b="0" i="0" dirty="0">
                <a:solidFill>
                  <a:srgbClr val="000000"/>
                </a:solidFill>
                <a:effectLst/>
                <a:latin typeface="Poppins" panose="00000500000000000000" pitchFamily="2" charset="0"/>
                <a:cs typeface="Poppins" panose="00000500000000000000" pitchFamily="2" charset="0"/>
              </a:rPr>
              <a:t>Generate predictions using the tuned SARIMA model for the time range from 1990 to 2023.</a:t>
            </a:r>
          </a:p>
        </p:txBody>
      </p:sp>
    </p:spTree>
    <p:extLst>
      <p:ext uri="{BB962C8B-B14F-4D97-AF65-F5344CB8AC3E}">
        <p14:creationId xmlns:p14="http://schemas.microsoft.com/office/powerpoint/2010/main" val="214830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22716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pic>
        <p:nvPicPr>
          <p:cNvPr id="1026" name="Picture 2">
            <a:extLst>
              <a:ext uri="{FF2B5EF4-FFF2-40B4-BE49-F238E27FC236}">
                <a16:creationId xmlns:a16="http://schemas.microsoft.com/office/drawing/2014/main" id="{825DBDED-EA91-69C9-A009-1C8DB37D05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034" y="1462268"/>
            <a:ext cx="5679688" cy="33251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6FFC267-088A-A1ED-9216-BB9C9E553998}"/>
              </a:ext>
            </a:extLst>
          </p:cNvPr>
          <p:cNvSpPr txBox="1"/>
          <p:nvPr/>
        </p:nvSpPr>
        <p:spPr>
          <a:xfrm>
            <a:off x="491400" y="1108722"/>
            <a:ext cx="8107860" cy="276999"/>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ACF plot determines the MA(q) process, and the PACF plot determines the AR(p) process.</a:t>
            </a:r>
            <a:endParaRPr lang="en-SG" sz="1200" dirty="0"/>
          </a:p>
        </p:txBody>
      </p:sp>
      <p:sp>
        <p:nvSpPr>
          <p:cNvPr id="4" name="TextBox 3">
            <a:extLst>
              <a:ext uri="{FF2B5EF4-FFF2-40B4-BE49-F238E27FC236}">
                <a16:creationId xmlns:a16="http://schemas.microsoft.com/office/drawing/2014/main" id="{C8D2A187-7CAE-65D0-BA4C-D14C95B13F49}"/>
              </a:ext>
            </a:extLst>
          </p:cNvPr>
          <p:cNvSpPr txBox="1"/>
          <p:nvPr/>
        </p:nvSpPr>
        <p:spPr>
          <a:xfrm>
            <a:off x="6480901" y="1509015"/>
            <a:ext cx="2247900" cy="3231654"/>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ACF plot, it has relatively significant spikes at lag 1 and lag 2, possibly indicating that an </a:t>
            </a:r>
            <a:r>
              <a:rPr lang="en-US" sz="1200" b="1" dirty="0">
                <a:latin typeface="Poppins" panose="00000500000000000000" pitchFamily="2" charset="0"/>
                <a:cs typeface="Poppins" panose="00000500000000000000" pitchFamily="2" charset="0"/>
              </a:rPr>
              <a:t>MA(2) process is suitable</a:t>
            </a:r>
            <a:r>
              <a:rPr lang="en-US" sz="1200" dirty="0">
                <a:latin typeface="Poppins" panose="00000500000000000000" pitchFamily="2" charset="0"/>
                <a:cs typeface="Poppins" panose="00000500000000000000" pitchFamily="2" charset="0"/>
              </a:rPr>
              <a:t> for gas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PACF plot, it only has one clear significant spike at lag 1, indicating that an </a:t>
            </a:r>
            <a:r>
              <a:rPr lang="en-US" sz="1200" b="1" dirty="0">
                <a:latin typeface="Poppins" panose="00000500000000000000" pitchFamily="2" charset="0"/>
                <a:cs typeface="Poppins" panose="00000500000000000000" pitchFamily="2" charset="0"/>
              </a:rPr>
              <a:t>AR(1) process is suitable </a:t>
            </a:r>
            <a:r>
              <a:rPr lang="en-US" sz="1200" dirty="0">
                <a:latin typeface="Poppins" panose="00000500000000000000" pitchFamily="2" charset="0"/>
                <a:cs typeface="Poppins" panose="00000500000000000000" pitchFamily="2" charset="0"/>
              </a:rPr>
              <a:t>for gas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So, the plots suggest that p = 1 and q = 2.</a:t>
            </a:r>
            <a:endParaRPr lang="en-SG" sz="1200" dirty="0"/>
          </a:p>
        </p:txBody>
      </p:sp>
    </p:spTree>
    <p:extLst>
      <p:ext uri="{BB962C8B-B14F-4D97-AF65-F5344CB8AC3E}">
        <p14:creationId xmlns:p14="http://schemas.microsoft.com/office/powerpoint/2010/main" val="989475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50910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3" name="TextBox 2">
            <a:extLst>
              <a:ext uri="{FF2B5EF4-FFF2-40B4-BE49-F238E27FC236}">
                <a16:creationId xmlns:a16="http://schemas.microsoft.com/office/drawing/2014/main" id="{52F8E60C-EDD2-D281-85D9-641B9E1F0AC5}"/>
              </a:ext>
            </a:extLst>
          </p:cNvPr>
          <p:cNvSpPr txBox="1"/>
          <p:nvPr/>
        </p:nvSpPr>
        <p:spPr>
          <a:xfrm>
            <a:off x="6365198" y="1229711"/>
            <a:ext cx="2405422" cy="3600986"/>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To determine seasonality, use the ‘</a:t>
            </a:r>
            <a:r>
              <a:rPr lang="en-US" sz="1200" dirty="0" err="1">
                <a:latin typeface="Poppins" panose="00000500000000000000" pitchFamily="2" charset="0"/>
                <a:cs typeface="Poppins" panose="00000500000000000000" pitchFamily="2" charset="0"/>
              </a:rPr>
              <a:t>seasonal_decompose</a:t>
            </a:r>
            <a:r>
              <a:rPr lang="en-US" sz="1200" dirty="0">
                <a:latin typeface="Poppins" panose="00000500000000000000" pitchFamily="2" charset="0"/>
                <a:cs typeface="Poppins" panose="00000500000000000000" pitchFamily="2" charset="0"/>
              </a:rPr>
              <a:t>’ function to plot the seasonal decomposition plot.</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Specify model as ‘additive’ as patterns in seasonality remain similar throughout for water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Based on the seasonal plot, we can identify that the seasonal period for water consumption = 12. To validate this, we will plot an ACF seasonal plot next.</a:t>
            </a:r>
          </a:p>
        </p:txBody>
      </p:sp>
      <p:pic>
        <p:nvPicPr>
          <p:cNvPr id="13314" name="Picture 2">
            <a:extLst>
              <a:ext uri="{FF2B5EF4-FFF2-40B4-BE49-F238E27FC236}">
                <a16:creationId xmlns:a16="http://schemas.microsoft.com/office/drawing/2014/main" id="{F81A5CF5-B01D-A30E-D50A-E2CAAA4453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041" y="1634588"/>
            <a:ext cx="5677225" cy="315441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4A37B61-F734-B117-3F84-C64742C4DDA4}"/>
              </a:ext>
            </a:extLst>
          </p:cNvPr>
          <p:cNvPicPr>
            <a:picLocks noChangeAspect="1"/>
          </p:cNvPicPr>
          <p:nvPr/>
        </p:nvPicPr>
        <p:blipFill>
          <a:blip r:embed="rId4"/>
          <a:stretch>
            <a:fillRect/>
          </a:stretch>
        </p:blipFill>
        <p:spPr>
          <a:xfrm>
            <a:off x="508041" y="1180374"/>
            <a:ext cx="5677225" cy="347707"/>
          </a:xfrm>
          <a:prstGeom prst="rect">
            <a:avLst/>
          </a:prstGeom>
          <a:ln>
            <a:solidFill>
              <a:schemeClr val="tx1"/>
            </a:solidFill>
          </a:ln>
        </p:spPr>
      </p:pic>
    </p:spTree>
    <p:extLst>
      <p:ext uri="{BB962C8B-B14F-4D97-AF65-F5344CB8AC3E}">
        <p14:creationId xmlns:p14="http://schemas.microsoft.com/office/powerpoint/2010/main" val="14405664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pic>
        <p:nvPicPr>
          <p:cNvPr id="12" name="Picture 11">
            <a:extLst>
              <a:ext uri="{FF2B5EF4-FFF2-40B4-BE49-F238E27FC236}">
                <a16:creationId xmlns:a16="http://schemas.microsoft.com/office/drawing/2014/main" id="{DB3958B7-43F1-9E85-8A5C-65EC00751B49}"/>
              </a:ext>
            </a:extLst>
          </p:cNvPr>
          <p:cNvPicPr>
            <a:picLocks noChangeAspect="1"/>
          </p:cNvPicPr>
          <p:nvPr/>
        </p:nvPicPr>
        <p:blipFill>
          <a:blip r:embed="rId3"/>
          <a:stretch>
            <a:fillRect/>
          </a:stretch>
        </p:blipFill>
        <p:spPr>
          <a:xfrm>
            <a:off x="571500" y="2545694"/>
            <a:ext cx="7101839" cy="2401968"/>
          </a:xfrm>
          <a:prstGeom prst="rect">
            <a:avLst/>
          </a:prstGeom>
          <a:ln>
            <a:solidFill>
              <a:schemeClr val="tx1"/>
            </a:solidFill>
          </a:ln>
        </p:spPr>
      </p:pic>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2119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7" name="TextBox 6">
            <a:extLst>
              <a:ext uri="{FF2B5EF4-FFF2-40B4-BE49-F238E27FC236}">
                <a16:creationId xmlns:a16="http://schemas.microsoft.com/office/drawing/2014/main" id="{BA82F681-3600-2AD9-8650-04DDB01D9667}"/>
              </a:ext>
            </a:extLst>
          </p:cNvPr>
          <p:cNvSpPr txBox="1"/>
          <p:nvPr/>
        </p:nvSpPr>
        <p:spPr>
          <a:xfrm>
            <a:off x="502920" y="1501037"/>
            <a:ext cx="3543300" cy="46166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Plot a seasonal ACF plot to validate the seasonal period for water consumption.</a:t>
            </a:r>
          </a:p>
        </p:txBody>
      </p:sp>
      <p:sp>
        <p:nvSpPr>
          <p:cNvPr id="8" name="TextBox 7">
            <a:extLst>
              <a:ext uri="{FF2B5EF4-FFF2-40B4-BE49-F238E27FC236}">
                <a16:creationId xmlns:a16="http://schemas.microsoft.com/office/drawing/2014/main" id="{50FFAED7-7572-D931-BC31-18CD9822AE34}"/>
              </a:ext>
            </a:extLst>
          </p:cNvPr>
          <p:cNvSpPr txBox="1"/>
          <p:nvPr/>
        </p:nvSpPr>
        <p:spPr>
          <a:xfrm>
            <a:off x="4473272" y="1046570"/>
            <a:ext cx="4167808" cy="138499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For this plot, significant spikes that extend beyond the blue significance bands indicate the presence of seasonal patterns.</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plot shows that the spike occurs at period 12, indicating that the seasonal period for water consumption is indeed 12.</a:t>
            </a:r>
          </a:p>
        </p:txBody>
      </p:sp>
      <p:cxnSp>
        <p:nvCxnSpPr>
          <p:cNvPr id="9" name="Straight Arrow Connector 8">
            <a:extLst>
              <a:ext uri="{FF2B5EF4-FFF2-40B4-BE49-F238E27FC236}">
                <a16:creationId xmlns:a16="http://schemas.microsoft.com/office/drawing/2014/main" id="{D4BC578D-D307-DFB6-7B34-C32779E8D98A}"/>
              </a:ext>
            </a:extLst>
          </p:cNvPr>
          <p:cNvCxnSpPr>
            <a:cxnSpLocks/>
            <a:stCxn id="8" idx="2"/>
          </p:cNvCxnSpPr>
          <p:nvPr/>
        </p:nvCxnSpPr>
        <p:spPr>
          <a:xfrm flipH="1">
            <a:off x="3864084" y="2431565"/>
            <a:ext cx="2693092" cy="5813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D425FB1-6A3C-5DC5-C9DE-E9259465F9F7}"/>
              </a:ext>
            </a:extLst>
          </p:cNvPr>
          <p:cNvPicPr>
            <a:picLocks noChangeAspect="1"/>
          </p:cNvPicPr>
          <p:nvPr/>
        </p:nvPicPr>
        <p:blipFill>
          <a:blip r:embed="rId4"/>
          <a:srcRect/>
          <a:stretch/>
        </p:blipFill>
        <p:spPr>
          <a:xfrm>
            <a:off x="571500" y="2168632"/>
            <a:ext cx="3833192" cy="243861"/>
          </a:xfrm>
          <a:prstGeom prst="rect">
            <a:avLst/>
          </a:prstGeom>
          <a:ln>
            <a:solidFill>
              <a:schemeClr val="tx1"/>
            </a:solidFill>
          </a:ln>
        </p:spPr>
      </p:pic>
    </p:spTree>
    <p:extLst>
      <p:ext uri="{BB962C8B-B14F-4D97-AF65-F5344CB8AC3E}">
        <p14:creationId xmlns:p14="http://schemas.microsoft.com/office/powerpoint/2010/main" val="2893397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19999" y="261937"/>
            <a:ext cx="3591805"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7" name="TextBox 6">
            <a:extLst>
              <a:ext uri="{FF2B5EF4-FFF2-40B4-BE49-F238E27FC236}">
                <a16:creationId xmlns:a16="http://schemas.microsoft.com/office/drawing/2014/main" id="{DB66D603-3F45-089F-61F2-8094D9952E8B}"/>
              </a:ext>
            </a:extLst>
          </p:cNvPr>
          <p:cNvSpPr txBox="1"/>
          <p:nvPr/>
        </p:nvSpPr>
        <p:spPr>
          <a:xfrm>
            <a:off x="4873080" y="2608049"/>
            <a:ext cx="3634740" cy="2123658"/>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the most suitable model, use cross-validation (Time Series Split) where cv = 5 and retrieve the average error rates for each of the models. </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Index and split the data into training and validation sets for cross-validation.</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output, SARIMA model had the lowest error rates of all, with a MAPE of 26%, MSE of 19828 and RMSE of 137.</a:t>
            </a:r>
          </a:p>
        </p:txBody>
      </p:sp>
      <p:pic>
        <p:nvPicPr>
          <p:cNvPr id="5" name="Picture 4" descr="A screen shot of a computer code&#10;&#10;Description automatically generated">
            <a:extLst>
              <a:ext uri="{FF2B5EF4-FFF2-40B4-BE49-F238E27FC236}">
                <a16:creationId xmlns:a16="http://schemas.microsoft.com/office/drawing/2014/main" id="{D57AA25C-D2E9-3002-1F71-33A6EF6F0B13}"/>
              </a:ext>
            </a:extLst>
          </p:cNvPr>
          <p:cNvPicPr>
            <a:picLocks noChangeAspect="1"/>
          </p:cNvPicPr>
          <p:nvPr/>
        </p:nvPicPr>
        <p:blipFill>
          <a:blip r:embed="rId3"/>
          <a:stretch>
            <a:fillRect/>
          </a:stretch>
        </p:blipFill>
        <p:spPr>
          <a:xfrm>
            <a:off x="857023" y="1077831"/>
            <a:ext cx="5235394" cy="1238127"/>
          </a:xfrm>
          <a:prstGeom prst="rect">
            <a:avLst/>
          </a:prstGeom>
          <a:ln>
            <a:solidFill>
              <a:schemeClr val="tx1"/>
            </a:solidFill>
          </a:ln>
        </p:spPr>
      </p:pic>
      <p:pic>
        <p:nvPicPr>
          <p:cNvPr id="9" name="Picture 8" descr="A screenshot of a computer&#10;&#10;Description automatically generated">
            <a:extLst>
              <a:ext uri="{FF2B5EF4-FFF2-40B4-BE49-F238E27FC236}">
                <a16:creationId xmlns:a16="http://schemas.microsoft.com/office/drawing/2014/main" id="{C84B352B-398A-ED75-AA7D-D2EFE27F6BC1}"/>
              </a:ext>
            </a:extLst>
          </p:cNvPr>
          <p:cNvPicPr>
            <a:picLocks noChangeAspect="1"/>
          </p:cNvPicPr>
          <p:nvPr/>
        </p:nvPicPr>
        <p:blipFill>
          <a:blip r:embed="rId4"/>
          <a:stretch>
            <a:fillRect/>
          </a:stretch>
        </p:blipFill>
        <p:spPr>
          <a:xfrm>
            <a:off x="857022" y="2458193"/>
            <a:ext cx="3806417" cy="2423370"/>
          </a:xfrm>
          <a:prstGeom prst="rect">
            <a:avLst/>
          </a:prstGeom>
          <a:ln>
            <a:solidFill>
              <a:schemeClr val="tx1"/>
            </a:solidFill>
          </a:ln>
        </p:spPr>
      </p:pic>
    </p:spTree>
    <p:extLst>
      <p:ext uri="{BB962C8B-B14F-4D97-AF65-F5344CB8AC3E}">
        <p14:creationId xmlns:p14="http://schemas.microsoft.com/office/powerpoint/2010/main" val="1886010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12810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pic>
        <p:nvPicPr>
          <p:cNvPr id="4098" name="Picture 2">
            <a:extLst>
              <a:ext uri="{FF2B5EF4-FFF2-40B4-BE49-F238E27FC236}">
                <a16:creationId xmlns:a16="http://schemas.microsoft.com/office/drawing/2014/main" id="{40231231-F43B-EFBE-4300-201F31BE66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823" y="1139085"/>
            <a:ext cx="5686417" cy="364583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9F4964E-EA3A-ED08-DBC0-10955EC35CF2}"/>
              </a:ext>
            </a:extLst>
          </p:cNvPr>
          <p:cNvSpPr txBox="1"/>
          <p:nvPr/>
        </p:nvSpPr>
        <p:spPr>
          <a:xfrm>
            <a:off x="6601790" y="1069176"/>
            <a:ext cx="2138722" cy="3785652"/>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plots, we see that the predicted values for Exponential Smoothing best align with the actual trends for water consumption, followed by SARIMA.</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However, we will still choose to use SARIMA as the metrics provided a much lower MAPE, MSE and RMSE score, indicating that SARIMA is still better for forecasting future values of water consumption and should be chosen for evaluation.</a:t>
            </a:r>
          </a:p>
        </p:txBody>
      </p:sp>
    </p:spTree>
    <p:extLst>
      <p:ext uri="{BB962C8B-B14F-4D97-AF65-F5344CB8AC3E}">
        <p14:creationId xmlns:p14="http://schemas.microsoft.com/office/powerpoint/2010/main" val="349314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DETERMINE AUTOCORRELATION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19999" y="261937"/>
            <a:ext cx="3487727"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5" name="TextBox 4">
            <a:extLst>
              <a:ext uri="{FF2B5EF4-FFF2-40B4-BE49-F238E27FC236}">
                <a16:creationId xmlns:a16="http://schemas.microsoft.com/office/drawing/2014/main" id="{B48E8EA7-A30E-102D-C074-23E15B2FF8D2}"/>
              </a:ext>
            </a:extLst>
          </p:cNvPr>
          <p:cNvSpPr txBox="1"/>
          <p:nvPr/>
        </p:nvSpPr>
        <p:spPr>
          <a:xfrm>
            <a:off x="376232" y="1209572"/>
            <a:ext cx="6471285" cy="461665"/>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any recurring patterns or autocorrelation within the data, use lag plots to visualize the relationship at specified time intervals.</a:t>
            </a:r>
            <a:endParaRPr lang="en-SG" sz="1200" dirty="0"/>
          </a:p>
        </p:txBody>
      </p:sp>
      <p:sp>
        <p:nvSpPr>
          <p:cNvPr id="6" name="TextBox 5">
            <a:extLst>
              <a:ext uri="{FF2B5EF4-FFF2-40B4-BE49-F238E27FC236}">
                <a16:creationId xmlns:a16="http://schemas.microsoft.com/office/drawing/2014/main" id="{780E33BA-35BE-E0C0-B59E-8802A94DE047}"/>
              </a:ext>
            </a:extLst>
          </p:cNvPr>
          <p:cNvSpPr txBox="1"/>
          <p:nvPr/>
        </p:nvSpPr>
        <p:spPr>
          <a:xfrm>
            <a:off x="6758941" y="1302863"/>
            <a:ext cx="2156459" cy="3600986"/>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lag plots prove that the gas consumption data  has </a:t>
            </a:r>
            <a:r>
              <a:rPr lang="en-SG" sz="1200" b="1" dirty="0">
                <a:latin typeface="Poppins" panose="00000500000000000000" pitchFamily="2" charset="0"/>
                <a:cs typeface="Poppins" panose="00000500000000000000" pitchFamily="2" charset="0"/>
              </a:rPr>
              <a:t>positive autocorrelation</a:t>
            </a:r>
            <a:r>
              <a:rPr lang="en-SG" sz="1200" dirty="0">
                <a:latin typeface="Poppins" panose="00000500000000000000" pitchFamily="2" charset="0"/>
                <a:cs typeface="Poppins" panose="00000500000000000000" pitchFamily="2" charset="0"/>
              </a:rPr>
              <a:t>, as there is a positively sloped line for all the lag values for water consumption data.</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As the number of lags increase, the clusters consistently causes the points to spread away from each other, indicating </a:t>
            </a:r>
            <a:r>
              <a:rPr lang="en-SG" sz="1200" b="1" dirty="0">
                <a:latin typeface="Poppins" panose="00000500000000000000" pitchFamily="2" charset="0"/>
                <a:cs typeface="Poppins" panose="00000500000000000000" pitchFamily="2" charset="0"/>
              </a:rPr>
              <a:t>repeating patterns and seasonality </a:t>
            </a:r>
            <a:r>
              <a:rPr lang="en-SG" sz="1200" dirty="0">
                <a:latin typeface="Poppins" panose="00000500000000000000" pitchFamily="2" charset="0"/>
                <a:cs typeface="Poppins" panose="00000500000000000000" pitchFamily="2" charset="0"/>
              </a:rPr>
              <a:t>in the data. </a:t>
            </a:r>
            <a:endParaRPr lang="en-SG" sz="1200" dirty="0"/>
          </a:p>
        </p:txBody>
      </p:sp>
      <p:pic>
        <p:nvPicPr>
          <p:cNvPr id="3" name="Picture 2">
            <a:extLst>
              <a:ext uri="{FF2B5EF4-FFF2-40B4-BE49-F238E27FC236}">
                <a16:creationId xmlns:a16="http://schemas.microsoft.com/office/drawing/2014/main" id="{626ABE3A-BFC9-DB2C-093E-AA2DBBFF2CE4}"/>
              </a:ext>
            </a:extLst>
          </p:cNvPr>
          <p:cNvPicPr>
            <a:picLocks noChangeAspect="1"/>
          </p:cNvPicPr>
          <p:nvPr/>
        </p:nvPicPr>
        <p:blipFill>
          <a:blip r:embed="rId3"/>
          <a:srcRect/>
          <a:stretch/>
        </p:blipFill>
        <p:spPr>
          <a:xfrm>
            <a:off x="565268" y="1807559"/>
            <a:ext cx="6093215" cy="403079"/>
          </a:xfrm>
          <a:prstGeom prst="rect">
            <a:avLst/>
          </a:prstGeom>
          <a:ln>
            <a:solidFill>
              <a:schemeClr val="tx1"/>
            </a:solidFill>
          </a:ln>
        </p:spPr>
      </p:pic>
      <p:pic>
        <p:nvPicPr>
          <p:cNvPr id="7" name="Picture 2">
            <a:extLst>
              <a:ext uri="{FF2B5EF4-FFF2-40B4-BE49-F238E27FC236}">
                <a16:creationId xmlns:a16="http://schemas.microsoft.com/office/drawing/2014/main" id="{CC3D1C20-F674-F5A5-2DFA-85A4DED53C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266" y="2302849"/>
            <a:ext cx="6093215" cy="253460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3630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6"/>
          <p:cNvSpPr txBox="1">
            <a:spLocks noGrp="1"/>
          </p:cNvSpPr>
          <p:nvPr>
            <p:ph type="title"/>
          </p:nvPr>
        </p:nvSpPr>
        <p:spPr>
          <a:xfrm>
            <a:off x="720000" y="29164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IMPORTING MODULES</a:t>
            </a:r>
            <a:endParaRPr dirty="0"/>
          </a:p>
        </p:txBody>
      </p:sp>
      <p:pic>
        <p:nvPicPr>
          <p:cNvPr id="3" name="Picture 2" descr="A screenshot of a computer&#10;&#10;Description automatically generated">
            <a:extLst>
              <a:ext uri="{FF2B5EF4-FFF2-40B4-BE49-F238E27FC236}">
                <a16:creationId xmlns:a16="http://schemas.microsoft.com/office/drawing/2014/main" id="{1DAA02B7-742A-6EB8-60FE-F8DEE625FEE5}"/>
              </a:ext>
            </a:extLst>
          </p:cNvPr>
          <p:cNvPicPr>
            <a:picLocks noChangeAspect="1"/>
          </p:cNvPicPr>
          <p:nvPr/>
        </p:nvPicPr>
        <p:blipFill>
          <a:blip r:embed="rId3"/>
          <a:stretch>
            <a:fillRect/>
          </a:stretch>
        </p:blipFill>
        <p:spPr>
          <a:xfrm>
            <a:off x="826770" y="931424"/>
            <a:ext cx="7368540" cy="3351015"/>
          </a:xfrm>
          <a:prstGeom prst="rect">
            <a:avLst/>
          </a:prstGeom>
          <a:ln>
            <a:solidFill>
              <a:schemeClr val="tx1"/>
            </a:solidFill>
          </a:ln>
        </p:spPr>
      </p:pic>
      <p:sp>
        <p:nvSpPr>
          <p:cNvPr id="4" name="Google Shape;4905;p45">
            <a:extLst>
              <a:ext uri="{FF2B5EF4-FFF2-40B4-BE49-F238E27FC236}">
                <a16:creationId xmlns:a16="http://schemas.microsoft.com/office/drawing/2014/main" id="{9BB35956-368B-49AE-0B4E-B9A0E8F6A65D}"/>
              </a:ext>
            </a:extLst>
          </p:cNvPr>
          <p:cNvSpPr txBox="1">
            <a:spLocks/>
          </p:cNvSpPr>
          <p:nvPr/>
        </p:nvSpPr>
        <p:spPr>
          <a:xfrm>
            <a:off x="720000" y="4343400"/>
            <a:ext cx="8801100" cy="3296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Lato"/>
              <a:buNone/>
              <a:defRPr sz="1800" b="0" i="0" u="none" strike="noStrike" cap="none">
                <a:solidFill>
                  <a:schemeClr val="lt1"/>
                </a:solidFill>
                <a:latin typeface="Lato"/>
                <a:ea typeface="Lato"/>
                <a:cs typeface="Lato"/>
                <a:sym typeface="Lato"/>
              </a:defRPr>
            </a:lvl1pPr>
            <a:lvl2pPr marL="914400" marR="0" lvl="1"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2pPr>
            <a:lvl3pPr marL="1371600" marR="0" lvl="2"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3pPr>
            <a:lvl4pPr marL="1828800" marR="0" lvl="3"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4pPr>
            <a:lvl5pPr marL="2286000" marR="0" lvl="4"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5pPr>
            <a:lvl6pPr marL="2743200" marR="0" lvl="5"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6pPr>
            <a:lvl7pPr marL="3200400" marR="0" lvl="6"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7pPr>
            <a:lvl8pPr marL="3657600" marR="0" lvl="7"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8pPr>
            <a:lvl9pPr marL="4114800" marR="0" lvl="8"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9pPr>
          </a:lstStyle>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Import the necessary modules for data exploration, preprocessing, and forecasting models.</a:t>
            </a:r>
          </a:p>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Import the csv energy consumption dataset file using pandas : </a:t>
            </a:r>
            <a:r>
              <a:rPr lang="en-US" sz="1200" b="1" dirty="0" err="1">
                <a:solidFill>
                  <a:schemeClr val="tx1"/>
                </a:solidFill>
                <a:latin typeface="Poppins "/>
              </a:rPr>
              <a:t>pd.read_csv</a:t>
            </a:r>
            <a:r>
              <a:rPr lang="en-US" sz="1200" dirty="0">
                <a:solidFill>
                  <a:schemeClr val="tx1"/>
                </a:solidFill>
                <a:latin typeface="Poppins "/>
              </a:rPr>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HYPERPARAMETER TUNING</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0976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pic>
        <p:nvPicPr>
          <p:cNvPr id="3" name="Picture 2">
            <a:extLst>
              <a:ext uri="{FF2B5EF4-FFF2-40B4-BE49-F238E27FC236}">
                <a16:creationId xmlns:a16="http://schemas.microsoft.com/office/drawing/2014/main" id="{9E0B193C-7337-191C-AB34-9391852D8B99}"/>
              </a:ext>
            </a:extLst>
          </p:cNvPr>
          <p:cNvPicPr>
            <a:picLocks noChangeAspect="1"/>
          </p:cNvPicPr>
          <p:nvPr/>
        </p:nvPicPr>
        <p:blipFill>
          <a:blip r:embed="rId3"/>
          <a:srcRect/>
          <a:stretch/>
        </p:blipFill>
        <p:spPr>
          <a:xfrm>
            <a:off x="955349" y="1700883"/>
            <a:ext cx="6712093" cy="1285736"/>
          </a:xfrm>
          <a:prstGeom prst="rect">
            <a:avLst/>
          </a:prstGeom>
          <a:ln>
            <a:solidFill>
              <a:schemeClr val="tx1"/>
            </a:solidFill>
          </a:ln>
        </p:spPr>
      </p:pic>
      <p:sp>
        <p:nvSpPr>
          <p:cNvPr id="4" name="TextBox 3">
            <a:extLst>
              <a:ext uri="{FF2B5EF4-FFF2-40B4-BE49-F238E27FC236}">
                <a16:creationId xmlns:a16="http://schemas.microsoft.com/office/drawing/2014/main" id="{37A880B8-DCD8-64E5-F23C-5BF0DAFD9B17}"/>
              </a:ext>
            </a:extLst>
          </p:cNvPr>
          <p:cNvSpPr txBox="1"/>
          <p:nvPr/>
        </p:nvSpPr>
        <p:spPr>
          <a:xfrm>
            <a:off x="774192" y="1164363"/>
            <a:ext cx="7074408" cy="461665"/>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Tune the SARIMA Model for ‘Water Consumption (tons)’ by looping through p, d, q, r, p1, d1, q1 values and obtain the error metrics using validation data. </a:t>
            </a:r>
            <a:endParaRPr lang="en-SG" sz="1200" dirty="0"/>
          </a:p>
        </p:txBody>
      </p:sp>
      <p:pic>
        <p:nvPicPr>
          <p:cNvPr id="11" name="Picture 10">
            <a:extLst>
              <a:ext uri="{FF2B5EF4-FFF2-40B4-BE49-F238E27FC236}">
                <a16:creationId xmlns:a16="http://schemas.microsoft.com/office/drawing/2014/main" id="{415A073E-DEF6-C925-4259-665D6022C897}"/>
              </a:ext>
            </a:extLst>
          </p:cNvPr>
          <p:cNvPicPr>
            <a:picLocks noChangeAspect="1"/>
          </p:cNvPicPr>
          <p:nvPr/>
        </p:nvPicPr>
        <p:blipFill>
          <a:blip r:embed="rId4"/>
          <a:srcRect/>
          <a:stretch/>
        </p:blipFill>
        <p:spPr>
          <a:xfrm>
            <a:off x="955349" y="3175669"/>
            <a:ext cx="5155977" cy="1376796"/>
          </a:xfrm>
          <a:prstGeom prst="rect">
            <a:avLst/>
          </a:prstGeom>
          <a:ln>
            <a:solidFill>
              <a:schemeClr val="tx1"/>
            </a:solidFill>
          </a:ln>
        </p:spPr>
      </p:pic>
      <p:sp>
        <p:nvSpPr>
          <p:cNvPr id="12" name="TextBox 11">
            <a:extLst>
              <a:ext uri="{FF2B5EF4-FFF2-40B4-BE49-F238E27FC236}">
                <a16:creationId xmlns:a16="http://schemas.microsoft.com/office/drawing/2014/main" id="{9954AF2E-2CB9-9703-EA6D-1AFADBF1961C}"/>
              </a:ext>
            </a:extLst>
          </p:cNvPr>
          <p:cNvSpPr txBox="1"/>
          <p:nvPr/>
        </p:nvSpPr>
        <p:spPr>
          <a:xfrm>
            <a:off x="6211527" y="3175322"/>
            <a:ext cx="2735766" cy="1569660"/>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Sort the results obtained by </a:t>
            </a:r>
            <a:r>
              <a:rPr lang="en-SG" sz="1200" b="1" dirty="0">
                <a:latin typeface="Poppins" panose="00000500000000000000" pitchFamily="2" charset="0"/>
                <a:cs typeface="Poppins" panose="00000500000000000000" pitchFamily="2" charset="0"/>
              </a:rPr>
              <a:t>increasing AIC values</a:t>
            </a:r>
            <a:r>
              <a:rPr lang="en-SG" sz="1200" dirty="0">
                <a:latin typeface="Poppins" panose="00000500000000000000" pitchFamily="2" charset="0"/>
                <a:cs typeface="Poppins" panose="00000500000000000000" pitchFamily="2" charset="0"/>
              </a:rPr>
              <a:t>.</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results, (1, 0, 2), (1, 1, 5, 12) provides the best AIC value of 2470.40. However, we will still analyse further before deciding on the optimal order.</a:t>
            </a:r>
            <a:endParaRPr lang="en-SG" sz="1200" dirty="0"/>
          </a:p>
        </p:txBody>
      </p:sp>
      <p:sp>
        <p:nvSpPr>
          <p:cNvPr id="15" name="Rectangle 14">
            <a:extLst>
              <a:ext uri="{FF2B5EF4-FFF2-40B4-BE49-F238E27FC236}">
                <a16:creationId xmlns:a16="http://schemas.microsoft.com/office/drawing/2014/main" id="{03829578-49B7-364C-0E33-651B3198DC0F}"/>
              </a:ext>
            </a:extLst>
          </p:cNvPr>
          <p:cNvSpPr/>
          <p:nvPr/>
        </p:nvSpPr>
        <p:spPr>
          <a:xfrm>
            <a:off x="1013026" y="3424539"/>
            <a:ext cx="5058716" cy="18288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Tree>
    <p:extLst>
      <p:ext uri="{BB962C8B-B14F-4D97-AF65-F5344CB8AC3E}">
        <p14:creationId xmlns:p14="http://schemas.microsoft.com/office/powerpoint/2010/main" val="3510638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HYPERPARAMETER TUNING</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05190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pic>
        <p:nvPicPr>
          <p:cNvPr id="5" name="Picture 4">
            <a:extLst>
              <a:ext uri="{FF2B5EF4-FFF2-40B4-BE49-F238E27FC236}">
                <a16:creationId xmlns:a16="http://schemas.microsoft.com/office/drawing/2014/main" id="{6CECFA7C-85C0-EA57-58B9-4740C34F5724}"/>
              </a:ext>
            </a:extLst>
          </p:cNvPr>
          <p:cNvPicPr>
            <a:picLocks noChangeAspect="1"/>
          </p:cNvPicPr>
          <p:nvPr/>
        </p:nvPicPr>
        <p:blipFill>
          <a:blip r:embed="rId3"/>
          <a:srcRect/>
          <a:stretch/>
        </p:blipFill>
        <p:spPr>
          <a:xfrm>
            <a:off x="720000" y="1245503"/>
            <a:ext cx="5400342" cy="3401947"/>
          </a:xfrm>
          <a:prstGeom prst="rect">
            <a:avLst/>
          </a:prstGeom>
          <a:ln>
            <a:solidFill>
              <a:schemeClr val="tx1"/>
            </a:solidFill>
          </a:ln>
        </p:spPr>
      </p:pic>
      <p:sp>
        <p:nvSpPr>
          <p:cNvPr id="6" name="TextBox 5">
            <a:extLst>
              <a:ext uri="{FF2B5EF4-FFF2-40B4-BE49-F238E27FC236}">
                <a16:creationId xmlns:a16="http://schemas.microsoft.com/office/drawing/2014/main" id="{AC357A1A-90DB-4E86-6F76-F98621FB3F5D}"/>
              </a:ext>
            </a:extLst>
          </p:cNvPr>
          <p:cNvSpPr txBox="1"/>
          <p:nvPr/>
        </p:nvSpPr>
        <p:spPr>
          <a:xfrm>
            <a:off x="6211212" y="1245503"/>
            <a:ext cx="2635608" cy="3416320"/>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Further sort the tuned results by RMSE, MAPE and AIC.</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this table, we will still  decide to keep the set of results with </a:t>
            </a:r>
            <a:r>
              <a:rPr lang="en-SG" sz="1200" b="1" dirty="0">
                <a:latin typeface="Poppins" panose="00000500000000000000" pitchFamily="2" charset="0"/>
                <a:cs typeface="Poppins" panose="00000500000000000000" pitchFamily="2" charset="0"/>
              </a:rPr>
              <a:t>the lowest AIC of 2470.40 </a:t>
            </a:r>
            <a:r>
              <a:rPr lang="en-SG" sz="1200" dirty="0">
                <a:latin typeface="Poppins" panose="00000500000000000000" pitchFamily="2" charset="0"/>
                <a:cs typeface="Poppins" panose="00000500000000000000" pitchFamily="2" charset="0"/>
              </a:rPr>
              <a:t>as</a:t>
            </a:r>
            <a:r>
              <a:rPr lang="en-US" sz="1200" dirty="0">
                <a:latin typeface="Poppins" panose="00000500000000000000" pitchFamily="2" charset="0"/>
                <a:cs typeface="Poppins" panose="00000500000000000000" pitchFamily="2" charset="0"/>
              </a:rPr>
              <a:t> the predicted and forecasted values best align with the actual values, even though its validation error rate is slightly higher at 40%.</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With the objective being to accurately forecast future values, </a:t>
            </a:r>
            <a:r>
              <a:rPr lang="en-US" sz="1200" b="1" dirty="0">
                <a:latin typeface="Poppins" panose="00000500000000000000" pitchFamily="2" charset="0"/>
                <a:cs typeface="Poppins" panose="00000500000000000000" pitchFamily="2" charset="0"/>
              </a:rPr>
              <a:t>priority is still given to results that have the best predictive ability </a:t>
            </a:r>
            <a:r>
              <a:rPr lang="en-US" sz="1200" dirty="0">
                <a:latin typeface="Poppins" panose="00000500000000000000" pitchFamily="2" charset="0"/>
                <a:cs typeface="Poppins" panose="00000500000000000000" pitchFamily="2" charset="0"/>
              </a:rPr>
              <a:t>(defined by AIC).</a:t>
            </a:r>
            <a:endParaRPr lang="en-SG" sz="1200" dirty="0">
              <a:latin typeface="Poppins" panose="00000500000000000000" pitchFamily="2" charset="0"/>
              <a:cs typeface="Poppins" panose="00000500000000000000" pitchFamily="2" charset="0"/>
            </a:endParaRPr>
          </a:p>
        </p:txBody>
      </p:sp>
      <p:sp>
        <p:nvSpPr>
          <p:cNvPr id="7" name="Rectangle 6">
            <a:extLst>
              <a:ext uri="{FF2B5EF4-FFF2-40B4-BE49-F238E27FC236}">
                <a16:creationId xmlns:a16="http://schemas.microsoft.com/office/drawing/2014/main" id="{8D683492-B6E4-CE3B-56CB-D2EF826C953C}"/>
              </a:ext>
            </a:extLst>
          </p:cNvPr>
          <p:cNvSpPr/>
          <p:nvPr/>
        </p:nvSpPr>
        <p:spPr>
          <a:xfrm>
            <a:off x="720000" y="3840479"/>
            <a:ext cx="5058716" cy="148957"/>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Tree>
    <p:extLst>
      <p:ext uri="{BB962C8B-B14F-4D97-AF65-F5344CB8AC3E}">
        <p14:creationId xmlns:p14="http://schemas.microsoft.com/office/powerpoint/2010/main" val="46107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503670"/>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MODEL EVALUATION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524898"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6" name="TextBox 5">
            <a:extLst>
              <a:ext uri="{FF2B5EF4-FFF2-40B4-BE49-F238E27FC236}">
                <a16:creationId xmlns:a16="http://schemas.microsoft.com/office/drawing/2014/main" id="{2F2407F8-5466-2495-1889-A47F590D3339}"/>
              </a:ext>
            </a:extLst>
          </p:cNvPr>
          <p:cNvSpPr txBox="1"/>
          <p:nvPr/>
        </p:nvSpPr>
        <p:spPr>
          <a:xfrm>
            <a:off x="5835014" y="1076370"/>
            <a:ext cx="1914525" cy="276999"/>
          </a:xfrm>
          <a:prstGeom prst="rect">
            <a:avLst/>
          </a:prstGeom>
          <a:noFill/>
        </p:spPr>
        <p:txBody>
          <a:bodyPr wrap="square">
            <a:spAutoFit/>
          </a:bodyPr>
          <a:lstStyle/>
          <a:p>
            <a:r>
              <a:rPr lang="en-SG" sz="1200" dirty="0">
                <a:latin typeface="Poppins" panose="00000500000000000000" pitchFamily="2" charset="0"/>
                <a:cs typeface="Poppins" panose="00000500000000000000" pitchFamily="2" charset="0"/>
              </a:rPr>
              <a:t>Evaluation Metrics :</a:t>
            </a:r>
            <a:endParaRPr lang="en-SG" sz="1200" dirty="0"/>
          </a:p>
        </p:txBody>
      </p:sp>
      <p:sp>
        <p:nvSpPr>
          <p:cNvPr id="7" name="TextBox 6">
            <a:extLst>
              <a:ext uri="{FF2B5EF4-FFF2-40B4-BE49-F238E27FC236}">
                <a16:creationId xmlns:a16="http://schemas.microsoft.com/office/drawing/2014/main" id="{D1153DEA-38BC-A07D-6FC1-B59D20E5E1F8}"/>
              </a:ext>
            </a:extLst>
          </p:cNvPr>
          <p:cNvSpPr txBox="1"/>
          <p:nvPr/>
        </p:nvSpPr>
        <p:spPr>
          <a:xfrm>
            <a:off x="5835013" y="2040356"/>
            <a:ext cx="3019426" cy="2677656"/>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evaluation metrics, we can see that the set order (1, 0, 2), (1, 1, 5, 12) was a good choice as error rate for MAPE is rather low at 21%.</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This order result is optimal, as we see from the residual plot that it is randomized with no clear pattern, and most of the scatter points are found along the Normal Q-Q diagonal line, indicating that the residuals follow a normal distribution.</a:t>
            </a:r>
          </a:p>
        </p:txBody>
      </p:sp>
      <p:pic>
        <p:nvPicPr>
          <p:cNvPr id="26626" name="Picture 2">
            <a:extLst>
              <a:ext uri="{FF2B5EF4-FFF2-40B4-BE49-F238E27FC236}">
                <a16:creationId xmlns:a16="http://schemas.microsoft.com/office/drawing/2014/main" id="{26756791-1325-FBBB-683B-E9B8CE6689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174" y="1214869"/>
            <a:ext cx="5150482" cy="356346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79D5681-D282-D832-5235-255FD3EEED02}"/>
              </a:ext>
            </a:extLst>
          </p:cNvPr>
          <p:cNvPicPr>
            <a:picLocks noChangeAspect="1"/>
          </p:cNvPicPr>
          <p:nvPr/>
        </p:nvPicPr>
        <p:blipFill>
          <a:blip r:embed="rId4"/>
          <a:stretch>
            <a:fillRect/>
          </a:stretch>
        </p:blipFill>
        <p:spPr>
          <a:xfrm>
            <a:off x="5955198" y="1395918"/>
            <a:ext cx="2779057" cy="506304"/>
          </a:xfrm>
          <a:prstGeom prst="rect">
            <a:avLst/>
          </a:prstGeom>
          <a:ln>
            <a:solidFill>
              <a:schemeClr val="tx1"/>
            </a:solidFill>
          </a:ln>
        </p:spPr>
      </p:pic>
    </p:spTree>
    <p:extLst>
      <p:ext uri="{BB962C8B-B14F-4D97-AF65-F5344CB8AC3E}">
        <p14:creationId xmlns:p14="http://schemas.microsoft.com/office/powerpoint/2010/main" val="5471231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503670"/>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FORECAST MODEL</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3643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pic>
        <p:nvPicPr>
          <p:cNvPr id="23554" name="Picture 2">
            <a:extLst>
              <a:ext uri="{FF2B5EF4-FFF2-40B4-BE49-F238E27FC236}">
                <a16:creationId xmlns:a16="http://schemas.microsoft.com/office/drawing/2014/main" id="{9EB7BBE6-92E0-7982-35DB-FEC3C3CA37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4342" y="1909546"/>
            <a:ext cx="6685844" cy="309393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39E2734-F007-3E2C-0E5B-845D5F98CE17}"/>
              </a:ext>
            </a:extLst>
          </p:cNvPr>
          <p:cNvPicPr>
            <a:picLocks noChangeAspect="1"/>
          </p:cNvPicPr>
          <p:nvPr/>
        </p:nvPicPr>
        <p:blipFill>
          <a:blip r:embed="rId4"/>
          <a:stretch>
            <a:fillRect/>
          </a:stretch>
        </p:blipFill>
        <p:spPr>
          <a:xfrm>
            <a:off x="794342" y="1411136"/>
            <a:ext cx="5796431" cy="372488"/>
          </a:xfrm>
          <a:prstGeom prst="rect">
            <a:avLst/>
          </a:prstGeom>
          <a:ln>
            <a:solidFill>
              <a:schemeClr val="tx1"/>
            </a:solidFill>
          </a:ln>
        </p:spPr>
      </p:pic>
      <p:sp>
        <p:nvSpPr>
          <p:cNvPr id="7" name="TextBox 6">
            <a:extLst>
              <a:ext uri="{FF2B5EF4-FFF2-40B4-BE49-F238E27FC236}">
                <a16:creationId xmlns:a16="http://schemas.microsoft.com/office/drawing/2014/main" id="{7AFF7567-1CA4-6340-EBA2-B46C972F936C}"/>
              </a:ext>
            </a:extLst>
          </p:cNvPr>
          <p:cNvSpPr txBox="1"/>
          <p:nvPr/>
        </p:nvSpPr>
        <p:spPr>
          <a:xfrm>
            <a:off x="655140" y="1056136"/>
            <a:ext cx="8611553" cy="276999"/>
          </a:xfrm>
          <a:prstGeom prst="rect">
            <a:avLst/>
          </a:prstGeom>
          <a:noFill/>
        </p:spPr>
        <p:txBody>
          <a:bodyPr wrap="square">
            <a:spAutoFit/>
          </a:bodyPr>
          <a:lstStyle/>
          <a:p>
            <a:pPr marL="285750" indent="-285750" algn="l">
              <a:buFont typeface="Arial" panose="020B0604020202020204" pitchFamily="34" charset="0"/>
              <a:buChar char="•"/>
            </a:pPr>
            <a:r>
              <a:rPr lang="en-US" sz="1200" b="0" i="0" dirty="0">
                <a:solidFill>
                  <a:srgbClr val="000000"/>
                </a:solidFill>
                <a:effectLst/>
                <a:latin typeface="Poppins" panose="00000500000000000000" pitchFamily="2" charset="0"/>
                <a:cs typeface="Poppins" panose="00000500000000000000" pitchFamily="2" charset="0"/>
              </a:rPr>
              <a:t>Generate predictions using the tuned SARIMA model for the time range from 1990 to 2023.</a:t>
            </a:r>
          </a:p>
        </p:txBody>
      </p:sp>
    </p:spTree>
    <p:extLst>
      <p:ext uri="{BB962C8B-B14F-4D97-AF65-F5344CB8AC3E}">
        <p14:creationId xmlns:p14="http://schemas.microsoft.com/office/powerpoint/2010/main" val="14710909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72246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3" name="TextBox 2">
            <a:extLst>
              <a:ext uri="{FF2B5EF4-FFF2-40B4-BE49-F238E27FC236}">
                <a16:creationId xmlns:a16="http://schemas.microsoft.com/office/drawing/2014/main" id="{F6FFC267-088A-A1ED-9216-BB9C9E553998}"/>
              </a:ext>
            </a:extLst>
          </p:cNvPr>
          <p:cNvSpPr txBox="1"/>
          <p:nvPr/>
        </p:nvSpPr>
        <p:spPr>
          <a:xfrm>
            <a:off x="491400" y="1108722"/>
            <a:ext cx="8107860" cy="276999"/>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ACF plot determines the MA(q) process, and the PACF plot determines the AR(p) process.</a:t>
            </a:r>
            <a:endParaRPr lang="en-SG" sz="1200" dirty="0"/>
          </a:p>
        </p:txBody>
      </p:sp>
      <p:sp>
        <p:nvSpPr>
          <p:cNvPr id="4" name="TextBox 3">
            <a:extLst>
              <a:ext uri="{FF2B5EF4-FFF2-40B4-BE49-F238E27FC236}">
                <a16:creationId xmlns:a16="http://schemas.microsoft.com/office/drawing/2014/main" id="{C8D2A187-7CAE-65D0-BA4C-D14C95B13F49}"/>
              </a:ext>
            </a:extLst>
          </p:cNvPr>
          <p:cNvSpPr txBox="1"/>
          <p:nvPr/>
        </p:nvSpPr>
        <p:spPr>
          <a:xfrm>
            <a:off x="6171088" y="1432165"/>
            <a:ext cx="2705282" cy="3416320"/>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ACF plot, there is no clear pattern and no significant spike at any lag, hence the </a:t>
            </a:r>
            <a:r>
              <a:rPr lang="en-US" sz="1200" b="1" dirty="0">
                <a:latin typeface="Poppins" panose="00000500000000000000" pitchFamily="2" charset="0"/>
                <a:cs typeface="Poppins" panose="00000500000000000000" pitchFamily="2" charset="0"/>
              </a:rPr>
              <a:t>best value for MA(q) would be inconclusive</a:t>
            </a:r>
            <a:r>
              <a:rPr lang="en-US" sz="1200" dirty="0">
                <a:latin typeface="Poppins" panose="00000500000000000000" pitchFamily="2" charset="0"/>
                <a:cs typeface="Poppins" panose="00000500000000000000" pitchFamily="2" charset="0"/>
              </a:rPr>
              <a:t>, indicating a weak moving average component.</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From the PACF plot, it only has one clear significant spike at lag 1, indicating that an </a:t>
            </a:r>
            <a:r>
              <a:rPr lang="en-US" sz="1200" b="1" dirty="0">
                <a:latin typeface="Poppins" panose="00000500000000000000" pitchFamily="2" charset="0"/>
                <a:cs typeface="Poppins" panose="00000500000000000000" pitchFamily="2" charset="0"/>
              </a:rPr>
              <a:t>AR(1) process is suitable </a:t>
            </a:r>
            <a:r>
              <a:rPr lang="en-US" sz="1200" dirty="0">
                <a:latin typeface="Poppins" panose="00000500000000000000" pitchFamily="2" charset="0"/>
                <a:cs typeface="Poppins" panose="00000500000000000000" pitchFamily="2" charset="0"/>
              </a:rPr>
              <a:t>for electricity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So, the plots suggest p = 1. </a:t>
            </a:r>
            <a:r>
              <a:rPr lang="en-US" sz="1200" u="sng" dirty="0">
                <a:latin typeface="Poppins" panose="00000500000000000000" pitchFamily="2" charset="0"/>
                <a:cs typeface="Poppins" panose="00000500000000000000" pitchFamily="2" charset="0"/>
              </a:rPr>
              <a:t>As for q, the best value would need to be determined with further analysis</a:t>
            </a:r>
            <a:r>
              <a:rPr lang="en-US" sz="1200" dirty="0">
                <a:latin typeface="Poppins" panose="00000500000000000000" pitchFamily="2" charset="0"/>
                <a:cs typeface="Poppins" panose="00000500000000000000" pitchFamily="2" charset="0"/>
              </a:rPr>
              <a:t>.</a:t>
            </a:r>
            <a:endParaRPr lang="en-SG" sz="1200" dirty="0"/>
          </a:p>
        </p:txBody>
      </p:sp>
      <p:pic>
        <p:nvPicPr>
          <p:cNvPr id="5" name="Picture 2">
            <a:extLst>
              <a:ext uri="{FF2B5EF4-FFF2-40B4-BE49-F238E27FC236}">
                <a16:creationId xmlns:a16="http://schemas.microsoft.com/office/drawing/2014/main" id="{AA43F447-8ACE-DB28-DBC9-C86BEE9EB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400" y="1474879"/>
            <a:ext cx="5679688" cy="333089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82363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19999" y="261937"/>
            <a:ext cx="4119629"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3" name="TextBox 2">
            <a:extLst>
              <a:ext uri="{FF2B5EF4-FFF2-40B4-BE49-F238E27FC236}">
                <a16:creationId xmlns:a16="http://schemas.microsoft.com/office/drawing/2014/main" id="{52F8E60C-EDD2-D281-85D9-641B9E1F0AC5}"/>
              </a:ext>
            </a:extLst>
          </p:cNvPr>
          <p:cNvSpPr txBox="1"/>
          <p:nvPr/>
        </p:nvSpPr>
        <p:spPr>
          <a:xfrm>
            <a:off x="6342895" y="1180374"/>
            <a:ext cx="2405422" cy="3600986"/>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To determine seasonality, use the ‘</a:t>
            </a:r>
            <a:r>
              <a:rPr lang="en-US" sz="1200" dirty="0" err="1">
                <a:latin typeface="Poppins" panose="00000500000000000000" pitchFamily="2" charset="0"/>
                <a:cs typeface="Poppins" panose="00000500000000000000" pitchFamily="2" charset="0"/>
              </a:rPr>
              <a:t>seasonal_decompose</a:t>
            </a:r>
            <a:r>
              <a:rPr lang="en-US" sz="1200" dirty="0">
                <a:latin typeface="Poppins" panose="00000500000000000000" pitchFamily="2" charset="0"/>
                <a:cs typeface="Poppins" panose="00000500000000000000" pitchFamily="2" charset="0"/>
              </a:rPr>
              <a:t>’ function to plot the seasonal decomposition plot.</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Specify model as ‘additive’ as patterns in seasonality remain similar throughout for electricity consumption</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Based on the seasonal plot, we can identify that the seasonal period for electricity consumption = 12. To validate this, we will plot an ACF seasonal plot next.</a:t>
            </a:r>
          </a:p>
        </p:txBody>
      </p:sp>
      <p:pic>
        <p:nvPicPr>
          <p:cNvPr id="5" name="Picture 4">
            <a:extLst>
              <a:ext uri="{FF2B5EF4-FFF2-40B4-BE49-F238E27FC236}">
                <a16:creationId xmlns:a16="http://schemas.microsoft.com/office/drawing/2014/main" id="{9106DD54-2092-1F20-9394-2535C5DF47AC}"/>
              </a:ext>
            </a:extLst>
          </p:cNvPr>
          <p:cNvPicPr>
            <a:picLocks noChangeAspect="1"/>
          </p:cNvPicPr>
          <p:nvPr/>
        </p:nvPicPr>
        <p:blipFill>
          <a:blip r:embed="rId3"/>
          <a:stretch>
            <a:fillRect/>
          </a:stretch>
        </p:blipFill>
        <p:spPr>
          <a:xfrm>
            <a:off x="508041" y="1180374"/>
            <a:ext cx="5677225" cy="368111"/>
          </a:xfrm>
          <a:prstGeom prst="rect">
            <a:avLst/>
          </a:prstGeom>
          <a:ln>
            <a:solidFill>
              <a:schemeClr val="tx1"/>
            </a:solidFill>
          </a:ln>
        </p:spPr>
      </p:pic>
      <p:pic>
        <p:nvPicPr>
          <p:cNvPr id="14338" name="Picture 2">
            <a:extLst>
              <a:ext uri="{FF2B5EF4-FFF2-40B4-BE49-F238E27FC236}">
                <a16:creationId xmlns:a16="http://schemas.microsoft.com/office/drawing/2014/main" id="{2E7E59B3-B0F4-0E7F-12AF-5B91463848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040" y="1676281"/>
            <a:ext cx="5677225" cy="315441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13823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pic>
        <p:nvPicPr>
          <p:cNvPr id="5" name="Picture 4">
            <a:extLst>
              <a:ext uri="{FF2B5EF4-FFF2-40B4-BE49-F238E27FC236}">
                <a16:creationId xmlns:a16="http://schemas.microsoft.com/office/drawing/2014/main" id="{73C70A46-17A6-CDA9-2BC5-E01D9840C2F4}"/>
              </a:ext>
            </a:extLst>
          </p:cNvPr>
          <p:cNvPicPr>
            <a:picLocks noChangeAspect="1"/>
          </p:cNvPicPr>
          <p:nvPr/>
        </p:nvPicPr>
        <p:blipFill>
          <a:blip r:embed="rId3"/>
          <a:stretch>
            <a:fillRect/>
          </a:stretch>
        </p:blipFill>
        <p:spPr>
          <a:xfrm>
            <a:off x="571500" y="2479595"/>
            <a:ext cx="7101839" cy="2401968"/>
          </a:xfrm>
          <a:prstGeom prst="rect">
            <a:avLst/>
          </a:prstGeom>
          <a:ln>
            <a:solidFill>
              <a:schemeClr val="tx1"/>
            </a:solidFill>
          </a:ln>
        </p:spPr>
      </p:pic>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&amp; SELECTION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963512"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7" name="TextBox 6">
            <a:extLst>
              <a:ext uri="{FF2B5EF4-FFF2-40B4-BE49-F238E27FC236}">
                <a16:creationId xmlns:a16="http://schemas.microsoft.com/office/drawing/2014/main" id="{BA82F681-3600-2AD9-8650-04DDB01D9667}"/>
              </a:ext>
            </a:extLst>
          </p:cNvPr>
          <p:cNvSpPr txBox="1"/>
          <p:nvPr/>
        </p:nvSpPr>
        <p:spPr>
          <a:xfrm>
            <a:off x="502920" y="1395468"/>
            <a:ext cx="3543300" cy="646331"/>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Plot a seasonal ACF plot to validate the seasonal period for electricity consumption.</a:t>
            </a:r>
          </a:p>
        </p:txBody>
      </p:sp>
      <p:sp>
        <p:nvSpPr>
          <p:cNvPr id="8" name="TextBox 7">
            <a:extLst>
              <a:ext uri="{FF2B5EF4-FFF2-40B4-BE49-F238E27FC236}">
                <a16:creationId xmlns:a16="http://schemas.microsoft.com/office/drawing/2014/main" id="{50FFAED7-7572-D931-BC31-18CD9822AE34}"/>
              </a:ext>
            </a:extLst>
          </p:cNvPr>
          <p:cNvSpPr txBox="1"/>
          <p:nvPr/>
        </p:nvSpPr>
        <p:spPr>
          <a:xfrm>
            <a:off x="4473272" y="1046570"/>
            <a:ext cx="4167808" cy="1384995"/>
          </a:xfrm>
          <a:prstGeom prst="rect">
            <a:avLst/>
          </a:prstGeom>
          <a:noFill/>
        </p:spPr>
        <p:txBody>
          <a:bodyPr wrap="square">
            <a:spAutoFit/>
          </a:bodyPr>
          <a:lstStyle/>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For this plot, significant spikes that extend beyond the blue significance bands indicate the presence of seasonal patterns.</a:t>
            </a:r>
          </a:p>
          <a:p>
            <a:pPr marL="171450" indent="-171450">
              <a:buFont typeface="Arial" panose="020B0604020202020204" pitchFamily="34" charset="0"/>
              <a:buChar char="•"/>
            </a:pPr>
            <a:endParaRPr lang="en-US"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200" dirty="0">
                <a:latin typeface="Poppins" panose="00000500000000000000" pitchFamily="2" charset="0"/>
                <a:cs typeface="Poppins" panose="00000500000000000000" pitchFamily="2" charset="0"/>
              </a:rPr>
              <a:t>The plot shows that the spike occurs at period 12, indicating that the seasonal period for water consumption is indeed 12.</a:t>
            </a:r>
          </a:p>
        </p:txBody>
      </p:sp>
      <p:cxnSp>
        <p:nvCxnSpPr>
          <p:cNvPr id="9" name="Straight Arrow Connector 8">
            <a:extLst>
              <a:ext uri="{FF2B5EF4-FFF2-40B4-BE49-F238E27FC236}">
                <a16:creationId xmlns:a16="http://schemas.microsoft.com/office/drawing/2014/main" id="{D4BC578D-D307-DFB6-7B34-C32779E8D98A}"/>
              </a:ext>
            </a:extLst>
          </p:cNvPr>
          <p:cNvCxnSpPr>
            <a:cxnSpLocks/>
            <a:stCxn id="8" idx="2"/>
          </p:cNvCxnSpPr>
          <p:nvPr/>
        </p:nvCxnSpPr>
        <p:spPr>
          <a:xfrm flipH="1">
            <a:off x="3864084" y="2431565"/>
            <a:ext cx="2693092" cy="5813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D425FB1-6A3C-5DC5-C9DE-E9259465F9F7}"/>
              </a:ext>
            </a:extLst>
          </p:cNvPr>
          <p:cNvPicPr>
            <a:picLocks noChangeAspect="1"/>
          </p:cNvPicPr>
          <p:nvPr/>
        </p:nvPicPr>
        <p:blipFill>
          <a:blip r:embed="rId4"/>
          <a:srcRect/>
          <a:stretch/>
        </p:blipFill>
        <p:spPr>
          <a:xfrm>
            <a:off x="571500" y="2187719"/>
            <a:ext cx="3833192" cy="178574"/>
          </a:xfrm>
          <a:prstGeom prst="rect">
            <a:avLst/>
          </a:prstGeom>
          <a:ln>
            <a:solidFill>
              <a:schemeClr val="tx1"/>
            </a:solidFill>
          </a:ln>
        </p:spPr>
      </p:pic>
    </p:spTree>
    <p:extLst>
      <p:ext uri="{BB962C8B-B14F-4D97-AF65-F5344CB8AC3E}">
        <p14:creationId xmlns:p14="http://schemas.microsoft.com/office/powerpoint/2010/main" val="3830636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19999" y="261937"/>
            <a:ext cx="4350089"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7" name="TextBox 6">
            <a:extLst>
              <a:ext uri="{FF2B5EF4-FFF2-40B4-BE49-F238E27FC236}">
                <a16:creationId xmlns:a16="http://schemas.microsoft.com/office/drawing/2014/main" id="{DB66D603-3F45-089F-61F2-8094D9952E8B}"/>
              </a:ext>
            </a:extLst>
          </p:cNvPr>
          <p:cNvSpPr txBox="1"/>
          <p:nvPr/>
        </p:nvSpPr>
        <p:spPr>
          <a:xfrm>
            <a:off x="4954856" y="2515716"/>
            <a:ext cx="3634740" cy="2308324"/>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the most suitable model, use cross-validation (Time Series Split) where cv = 5 and retrieve the average error rates for each of the models. </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Index and split the data into training and validation sets for cross-validation.</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output, Holt-Winters Exponential Smoothing had the lowest error rates, with an MAPE of 0.0363, MSE of 1737.68, and RMSE of 40.76.</a:t>
            </a:r>
          </a:p>
        </p:txBody>
      </p:sp>
      <p:pic>
        <p:nvPicPr>
          <p:cNvPr id="3" name="Picture 2">
            <a:extLst>
              <a:ext uri="{FF2B5EF4-FFF2-40B4-BE49-F238E27FC236}">
                <a16:creationId xmlns:a16="http://schemas.microsoft.com/office/drawing/2014/main" id="{0040269A-2346-D84E-25A8-A1CC2CA4A5C7}"/>
              </a:ext>
            </a:extLst>
          </p:cNvPr>
          <p:cNvPicPr>
            <a:picLocks noChangeAspect="1"/>
          </p:cNvPicPr>
          <p:nvPr/>
        </p:nvPicPr>
        <p:blipFill>
          <a:blip r:embed="rId3"/>
          <a:srcRect/>
          <a:stretch/>
        </p:blipFill>
        <p:spPr>
          <a:xfrm>
            <a:off x="857022" y="1126120"/>
            <a:ext cx="5235394" cy="1238127"/>
          </a:xfrm>
          <a:prstGeom prst="rect">
            <a:avLst/>
          </a:prstGeom>
          <a:ln>
            <a:solidFill>
              <a:schemeClr val="tx1"/>
            </a:solidFill>
          </a:ln>
        </p:spPr>
      </p:pic>
      <p:pic>
        <p:nvPicPr>
          <p:cNvPr id="4" name="Picture 3" descr="A screenshot of a computer&#10;&#10;Description automatically generated">
            <a:extLst>
              <a:ext uri="{FF2B5EF4-FFF2-40B4-BE49-F238E27FC236}">
                <a16:creationId xmlns:a16="http://schemas.microsoft.com/office/drawing/2014/main" id="{CBB76D76-3F44-D684-0F95-5D556E171C83}"/>
              </a:ext>
            </a:extLst>
          </p:cNvPr>
          <p:cNvPicPr>
            <a:picLocks noChangeAspect="1"/>
          </p:cNvPicPr>
          <p:nvPr/>
        </p:nvPicPr>
        <p:blipFill>
          <a:blip r:embed="rId4"/>
          <a:stretch>
            <a:fillRect/>
          </a:stretch>
        </p:blipFill>
        <p:spPr>
          <a:xfrm>
            <a:off x="857022" y="2458194"/>
            <a:ext cx="3915700" cy="2423369"/>
          </a:xfrm>
          <a:prstGeom prst="rect">
            <a:avLst/>
          </a:prstGeom>
          <a:ln>
            <a:solidFill>
              <a:schemeClr val="tx1"/>
            </a:solidFill>
          </a:ln>
        </p:spPr>
      </p:pic>
    </p:spTree>
    <p:extLst>
      <p:ext uri="{BB962C8B-B14F-4D97-AF65-F5344CB8AC3E}">
        <p14:creationId xmlns:p14="http://schemas.microsoft.com/office/powerpoint/2010/main" val="1933743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594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CROSS VALIDATION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99678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pic>
        <p:nvPicPr>
          <p:cNvPr id="9218" name="Picture 2">
            <a:extLst>
              <a:ext uri="{FF2B5EF4-FFF2-40B4-BE49-F238E27FC236}">
                <a16:creationId xmlns:a16="http://schemas.microsoft.com/office/drawing/2014/main" id="{59B6318C-BEA5-F1CE-CCE8-A4EAC4089A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831" y="1147446"/>
            <a:ext cx="5684520" cy="364583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CBEB2B3-B489-73FA-0A37-D6354534154A}"/>
              </a:ext>
            </a:extLst>
          </p:cNvPr>
          <p:cNvSpPr txBox="1"/>
          <p:nvPr/>
        </p:nvSpPr>
        <p:spPr>
          <a:xfrm>
            <a:off x="6624093" y="1147446"/>
            <a:ext cx="2138722" cy="3600986"/>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plots, we see that the predicted values for Exponential Smoothing best align with the actual trends for water consumption, followed by SARIMA.</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In this case, we will use Holt-Winters Exponential Smoothing as the predicted values best follow the trend of actual values, hence it shows that the Holt-Winters model is the best at forecasting for electricity consumption. </a:t>
            </a:r>
          </a:p>
        </p:txBody>
      </p:sp>
    </p:spTree>
    <p:extLst>
      <p:ext uri="{BB962C8B-B14F-4D97-AF65-F5344CB8AC3E}">
        <p14:creationId xmlns:p14="http://schemas.microsoft.com/office/powerpoint/2010/main" val="16603041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DETERMINE AUTOCORRELATION</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19999" y="261937"/>
            <a:ext cx="3958681"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5" name="TextBox 4">
            <a:extLst>
              <a:ext uri="{FF2B5EF4-FFF2-40B4-BE49-F238E27FC236}">
                <a16:creationId xmlns:a16="http://schemas.microsoft.com/office/drawing/2014/main" id="{B48E8EA7-A30E-102D-C074-23E15B2FF8D2}"/>
              </a:ext>
            </a:extLst>
          </p:cNvPr>
          <p:cNvSpPr txBox="1"/>
          <p:nvPr/>
        </p:nvSpPr>
        <p:spPr>
          <a:xfrm>
            <a:off x="376232" y="1209572"/>
            <a:ext cx="6471285" cy="461665"/>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To identify any recurring patterns or autocorrelation within the data, use lag plots to visualize the relationship at specified time intervals.</a:t>
            </a:r>
            <a:endParaRPr lang="en-SG" sz="1200" dirty="0"/>
          </a:p>
        </p:txBody>
      </p:sp>
      <p:sp>
        <p:nvSpPr>
          <p:cNvPr id="6" name="TextBox 5">
            <a:extLst>
              <a:ext uri="{FF2B5EF4-FFF2-40B4-BE49-F238E27FC236}">
                <a16:creationId xmlns:a16="http://schemas.microsoft.com/office/drawing/2014/main" id="{780E33BA-35BE-E0C0-B59E-8802A94DE047}"/>
              </a:ext>
            </a:extLst>
          </p:cNvPr>
          <p:cNvSpPr txBox="1"/>
          <p:nvPr/>
        </p:nvSpPr>
        <p:spPr>
          <a:xfrm>
            <a:off x="6758941" y="1302863"/>
            <a:ext cx="2156459" cy="3600986"/>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The lag plots prove that the gas consumption data  has </a:t>
            </a:r>
            <a:r>
              <a:rPr lang="en-SG" sz="1200" b="1" dirty="0">
                <a:latin typeface="Poppins" panose="00000500000000000000" pitchFamily="2" charset="0"/>
                <a:cs typeface="Poppins" panose="00000500000000000000" pitchFamily="2" charset="0"/>
              </a:rPr>
              <a:t>positive autocorrelation</a:t>
            </a:r>
            <a:r>
              <a:rPr lang="en-SG" sz="1200" dirty="0">
                <a:latin typeface="Poppins" panose="00000500000000000000" pitchFamily="2" charset="0"/>
                <a:cs typeface="Poppins" panose="00000500000000000000" pitchFamily="2" charset="0"/>
              </a:rPr>
              <a:t>, as there is a positively sloped line for all the lag values for water consumption data.</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Since the top of the points in the lag plot is bigger than the bottom, it suggests that data for electricity consumption is non-stationary as the variance of the data changed.</a:t>
            </a:r>
            <a:endParaRPr lang="en-SG" sz="1200" dirty="0"/>
          </a:p>
        </p:txBody>
      </p:sp>
      <p:pic>
        <p:nvPicPr>
          <p:cNvPr id="7" name="Picture 2">
            <a:extLst>
              <a:ext uri="{FF2B5EF4-FFF2-40B4-BE49-F238E27FC236}">
                <a16:creationId xmlns:a16="http://schemas.microsoft.com/office/drawing/2014/main" id="{CC3D1C20-F674-F5A5-2DFA-85A4DED53C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66" y="2302849"/>
            <a:ext cx="6093215" cy="253460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0FE50A23-74D7-AC3D-74D9-D29D7EA8CD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266" y="2302849"/>
            <a:ext cx="6093215" cy="253460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7443DAF-9E12-ED60-F419-8F232FFAA3C5}"/>
              </a:ext>
            </a:extLst>
          </p:cNvPr>
          <p:cNvPicPr>
            <a:picLocks noChangeAspect="1"/>
          </p:cNvPicPr>
          <p:nvPr/>
        </p:nvPicPr>
        <p:blipFill>
          <a:blip r:embed="rId5"/>
          <a:srcRect/>
          <a:stretch/>
        </p:blipFill>
        <p:spPr>
          <a:xfrm>
            <a:off x="565265" y="1780660"/>
            <a:ext cx="6093215" cy="413605"/>
          </a:xfrm>
          <a:prstGeom prst="rect">
            <a:avLst/>
          </a:prstGeom>
          <a:ln>
            <a:solidFill>
              <a:schemeClr val="tx1"/>
            </a:solidFill>
          </a:ln>
        </p:spPr>
      </p:pic>
    </p:spTree>
    <p:extLst>
      <p:ext uri="{BB962C8B-B14F-4D97-AF65-F5344CB8AC3E}">
        <p14:creationId xmlns:p14="http://schemas.microsoft.com/office/powerpoint/2010/main" val="3907269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24BDEE81-2E24-8F76-173F-181189550842}"/>
              </a:ext>
            </a:extLst>
          </p:cNvPr>
          <p:cNvPicPr>
            <a:picLocks noChangeAspect="1"/>
          </p:cNvPicPr>
          <p:nvPr/>
        </p:nvPicPr>
        <p:blipFill>
          <a:blip r:embed="rId3"/>
          <a:stretch>
            <a:fillRect/>
          </a:stretch>
        </p:blipFill>
        <p:spPr>
          <a:xfrm>
            <a:off x="832808" y="969925"/>
            <a:ext cx="4982643" cy="3784956"/>
          </a:xfrm>
          <a:prstGeom prst="rect">
            <a:avLst/>
          </a:prstGeom>
          <a:ln>
            <a:solidFill>
              <a:schemeClr val="tx1"/>
            </a:solidFill>
          </a:ln>
        </p:spPr>
      </p:pic>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2935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UNDERSTANDING THE DATA</a:t>
            </a:r>
            <a:endParaRPr dirty="0"/>
          </a:p>
        </p:txBody>
      </p:sp>
      <p:sp>
        <p:nvSpPr>
          <p:cNvPr id="11" name="Google Shape;4905;p45">
            <a:extLst>
              <a:ext uri="{FF2B5EF4-FFF2-40B4-BE49-F238E27FC236}">
                <a16:creationId xmlns:a16="http://schemas.microsoft.com/office/drawing/2014/main" id="{C94A8CBC-3990-C81F-2C42-DBBF5DCD8A77}"/>
              </a:ext>
            </a:extLst>
          </p:cNvPr>
          <p:cNvSpPr txBox="1">
            <a:spLocks/>
          </p:cNvSpPr>
          <p:nvPr/>
        </p:nvSpPr>
        <p:spPr>
          <a:xfrm>
            <a:off x="6038940" y="1287780"/>
            <a:ext cx="2640240" cy="4145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Lato"/>
              <a:buNone/>
              <a:defRPr sz="1800" b="0" i="0" u="none" strike="noStrike" cap="none">
                <a:solidFill>
                  <a:schemeClr val="lt1"/>
                </a:solidFill>
                <a:latin typeface="Lato"/>
                <a:ea typeface="Lato"/>
                <a:cs typeface="Lato"/>
                <a:sym typeface="Lato"/>
              </a:defRPr>
            </a:lvl1pPr>
            <a:lvl2pPr marL="914400" marR="0" lvl="1"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2pPr>
            <a:lvl3pPr marL="1371600" marR="0" lvl="2"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3pPr>
            <a:lvl4pPr marL="1828800" marR="0" lvl="3"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4pPr>
            <a:lvl5pPr marL="2286000" marR="0" lvl="4"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5pPr>
            <a:lvl6pPr marL="2743200" marR="0" lvl="5"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6pPr>
            <a:lvl7pPr marL="3200400" marR="0" lvl="6"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7pPr>
            <a:lvl8pPr marL="3657600" marR="0" lvl="7"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8pPr>
            <a:lvl9pPr marL="4114800" marR="0" lvl="8"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9pPr>
          </a:lstStyle>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To wrangle the dataset, apply the </a:t>
            </a:r>
            <a:r>
              <a:rPr lang="en-US" sz="1200" b="1" dirty="0" err="1">
                <a:solidFill>
                  <a:schemeClr val="tx1"/>
                </a:solidFill>
                <a:latin typeface="Poppins "/>
              </a:rPr>
              <a:t>len</a:t>
            </a:r>
            <a:r>
              <a:rPr lang="en-US" sz="1200" b="1" dirty="0">
                <a:solidFill>
                  <a:schemeClr val="tx1"/>
                </a:solidFill>
                <a:latin typeface="Poppins "/>
              </a:rPr>
              <a:t>() </a:t>
            </a:r>
            <a:r>
              <a:rPr lang="en-US" sz="1200" dirty="0">
                <a:solidFill>
                  <a:schemeClr val="tx1"/>
                </a:solidFill>
                <a:latin typeface="Poppins "/>
              </a:rPr>
              <a:t>function to obtain the number of datapoints in the dataset : </a:t>
            </a:r>
            <a:r>
              <a:rPr lang="en-US" sz="1200" b="1" dirty="0">
                <a:solidFill>
                  <a:schemeClr val="tx1"/>
                </a:solidFill>
                <a:latin typeface="Poppins "/>
              </a:rPr>
              <a:t>397</a:t>
            </a:r>
            <a:r>
              <a:rPr lang="en-US" sz="1200" dirty="0">
                <a:solidFill>
                  <a:schemeClr val="tx1"/>
                </a:solidFill>
                <a:latin typeface="Poppins "/>
              </a:rPr>
              <a:t>.</a:t>
            </a:r>
          </a:p>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Use pandas function </a:t>
            </a:r>
            <a:r>
              <a:rPr lang="en-US" sz="1200" b="1" dirty="0">
                <a:solidFill>
                  <a:schemeClr val="tx1"/>
                </a:solidFill>
                <a:latin typeface="Poppins "/>
              </a:rPr>
              <a:t>.info() </a:t>
            </a:r>
            <a:r>
              <a:rPr lang="en-US" sz="1200" dirty="0">
                <a:solidFill>
                  <a:schemeClr val="tx1"/>
                </a:solidFill>
                <a:latin typeface="Poppins "/>
              </a:rPr>
              <a:t>to obtain information on the object and data structure </a:t>
            </a:r>
            <a:r>
              <a:rPr lang="en-US" sz="1200" b="1" dirty="0">
                <a:solidFill>
                  <a:schemeClr val="tx1"/>
                </a:solidFill>
                <a:latin typeface="Poppins "/>
              </a:rPr>
              <a:t>(type, size, content)</a:t>
            </a:r>
            <a:r>
              <a:rPr lang="en-US" sz="1200" dirty="0">
                <a:solidFill>
                  <a:schemeClr val="tx1"/>
                </a:solidFill>
                <a:latin typeface="Poppins "/>
              </a:rPr>
              <a:t> of the energy consumption dataset.</a:t>
            </a:r>
          </a:p>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View the first 5 rows of the dataset using .head(). Based on the overview, we need to set ‘DATE’ column as the index of the dataset to enable time-based indexing.</a:t>
            </a:r>
          </a:p>
        </p:txBody>
      </p:sp>
      <p:cxnSp>
        <p:nvCxnSpPr>
          <p:cNvPr id="13" name="Straight Arrow Connector 12">
            <a:extLst>
              <a:ext uri="{FF2B5EF4-FFF2-40B4-BE49-F238E27FC236}">
                <a16:creationId xmlns:a16="http://schemas.microsoft.com/office/drawing/2014/main" id="{EC01F77C-9B26-66E8-4ECE-BA21BF28EF5D}"/>
              </a:ext>
            </a:extLst>
          </p:cNvPr>
          <p:cNvCxnSpPr>
            <a:cxnSpLocks/>
          </p:cNvCxnSpPr>
          <p:nvPr/>
        </p:nvCxnSpPr>
        <p:spPr>
          <a:xfrm flipH="1">
            <a:off x="1744980" y="3824868"/>
            <a:ext cx="4404360" cy="29718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126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FE8027AD-EF09-5393-F6A3-EDF07CC03EBD}"/>
              </a:ext>
            </a:extLst>
          </p:cNvPr>
          <p:cNvPicPr>
            <a:picLocks noChangeAspect="1"/>
          </p:cNvPicPr>
          <p:nvPr/>
        </p:nvPicPr>
        <p:blipFill>
          <a:blip r:embed="rId3"/>
          <a:stretch>
            <a:fillRect/>
          </a:stretch>
        </p:blipFill>
        <p:spPr>
          <a:xfrm>
            <a:off x="873241" y="2623815"/>
            <a:ext cx="4819994" cy="2121167"/>
          </a:xfrm>
          <a:prstGeom prst="rect">
            <a:avLst/>
          </a:prstGeom>
          <a:ln>
            <a:solidFill>
              <a:schemeClr val="tx1"/>
            </a:solidFill>
          </a:ln>
        </p:spPr>
      </p:pic>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496050"/>
            <a:ext cx="80188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HYPERPARAMETER TUNING</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85200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pic>
        <p:nvPicPr>
          <p:cNvPr id="3" name="Picture 2">
            <a:extLst>
              <a:ext uri="{FF2B5EF4-FFF2-40B4-BE49-F238E27FC236}">
                <a16:creationId xmlns:a16="http://schemas.microsoft.com/office/drawing/2014/main" id="{9E0B193C-7337-191C-AB34-9391852D8B99}"/>
              </a:ext>
            </a:extLst>
          </p:cNvPr>
          <p:cNvPicPr>
            <a:picLocks noChangeAspect="1"/>
          </p:cNvPicPr>
          <p:nvPr/>
        </p:nvPicPr>
        <p:blipFill>
          <a:blip r:embed="rId4"/>
          <a:srcRect/>
          <a:stretch/>
        </p:blipFill>
        <p:spPr>
          <a:xfrm>
            <a:off x="873241" y="1813257"/>
            <a:ext cx="7934612" cy="737444"/>
          </a:xfrm>
          <a:prstGeom prst="rect">
            <a:avLst/>
          </a:prstGeom>
          <a:ln>
            <a:solidFill>
              <a:schemeClr val="tx1"/>
            </a:solidFill>
          </a:ln>
        </p:spPr>
      </p:pic>
      <p:sp>
        <p:nvSpPr>
          <p:cNvPr id="4" name="TextBox 3">
            <a:extLst>
              <a:ext uri="{FF2B5EF4-FFF2-40B4-BE49-F238E27FC236}">
                <a16:creationId xmlns:a16="http://schemas.microsoft.com/office/drawing/2014/main" id="{37A880B8-DCD8-64E5-F23C-5BF0DAFD9B17}"/>
              </a:ext>
            </a:extLst>
          </p:cNvPr>
          <p:cNvSpPr txBox="1"/>
          <p:nvPr/>
        </p:nvSpPr>
        <p:spPr>
          <a:xfrm>
            <a:off x="720000" y="1141864"/>
            <a:ext cx="7074408" cy="646331"/>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Tune the Holt Winters Exponential Smoothing Model for ‘Electricity Consumption (MWh)’ by looping through </a:t>
            </a:r>
            <a:r>
              <a:rPr lang="en-SG" sz="1200" dirty="0" err="1">
                <a:latin typeface="Poppins" panose="00000500000000000000" pitchFamily="2" charset="0"/>
                <a:cs typeface="Poppins" panose="00000500000000000000" pitchFamily="2" charset="0"/>
              </a:rPr>
              <a:t>trend_range</a:t>
            </a:r>
            <a:r>
              <a:rPr lang="en-SG" sz="1200" dirty="0">
                <a:latin typeface="Poppins" panose="00000500000000000000" pitchFamily="2" charset="0"/>
                <a:cs typeface="Poppins" panose="00000500000000000000" pitchFamily="2" charset="0"/>
              </a:rPr>
              <a:t>, </a:t>
            </a:r>
            <a:r>
              <a:rPr lang="en-SG" sz="1200" dirty="0" err="1">
                <a:latin typeface="Poppins" panose="00000500000000000000" pitchFamily="2" charset="0"/>
                <a:cs typeface="Poppins" panose="00000500000000000000" pitchFamily="2" charset="0"/>
              </a:rPr>
              <a:t>damped_trend_range</a:t>
            </a:r>
            <a:r>
              <a:rPr lang="en-SG" sz="1200" dirty="0">
                <a:latin typeface="Poppins" panose="00000500000000000000" pitchFamily="2" charset="0"/>
                <a:cs typeface="Poppins" panose="00000500000000000000" pitchFamily="2" charset="0"/>
              </a:rPr>
              <a:t>, </a:t>
            </a:r>
            <a:r>
              <a:rPr lang="en-SG" sz="1200" dirty="0" err="1">
                <a:latin typeface="Poppins" panose="00000500000000000000" pitchFamily="2" charset="0"/>
                <a:cs typeface="Poppins" panose="00000500000000000000" pitchFamily="2" charset="0"/>
              </a:rPr>
              <a:t>seasonal_range</a:t>
            </a:r>
            <a:r>
              <a:rPr lang="en-SG" sz="1200" dirty="0">
                <a:latin typeface="Poppins" panose="00000500000000000000" pitchFamily="2" charset="0"/>
                <a:cs typeface="Poppins" panose="00000500000000000000" pitchFamily="2" charset="0"/>
              </a:rPr>
              <a:t> and seasonal values and obtain the error metrics using validation data. </a:t>
            </a:r>
            <a:endParaRPr lang="en-SG" sz="1200" dirty="0"/>
          </a:p>
        </p:txBody>
      </p:sp>
      <p:sp>
        <p:nvSpPr>
          <p:cNvPr id="12" name="TextBox 11">
            <a:extLst>
              <a:ext uri="{FF2B5EF4-FFF2-40B4-BE49-F238E27FC236}">
                <a16:creationId xmlns:a16="http://schemas.microsoft.com/office/drawing/2014/main" id="{9954AF2E-2CB9-9703-EA6D-1AFADBF1961C}"/>
              </a:ext>
            </a:extLst>
          </p:cNvPr>
          <p:cNvSpPr txBox="1"/>
          <p:nvPr/>
        </p:nvSpPr>
        <p:spPr>
          <a:xfrm>
            <a:off x="5943898" y="2714902"/>
            <a:ext cx="2735766" cy="1938992"/>
          </a:xfrm>
          <a:prstGeom prst="rect">
            <a:avLst/>
          </a:prstGeom>
          <a:noFill/>
        </p:spPr>
        <p:txBody>
          <a:bodyPr wrap="square">
            <a:spAutoFit/>
          </a:bodyPr>
          <a:lstStyle/>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Sort the results obtained by </a:t>
            </a:r>
            <a:r>
              <a:rPr lang="en-SG" sz="1200" b="1" dirty="0">
                <a:latin typeface="Poppins" panose="00000500000000000000" pitchFamily="2" charset="0"/>
                <a:cs typeface="Poppins" panose="00000500000000000000" pitchFamily="2" charset="0"/>
              </a:rPr>
              <a:t>increasing MAPE values</a:t>
            </a:r>
            <a:r>
              <a:rPr lang="en-SG" sz="1200" dirty="0">
                <a:latin typeface="Poppins" panose="00000500000000000000" pitchFamily="2" charset="0"/>
                <a:cs typeface="Poppins" panose="00000500000000000000" pitchFamily="2" charset="0"/>
              </a:rPr>
              <a:t>.</a:t>
            </a:r>
          </a:p>
          <a:p>
            <a:pPr marL="171450" indent="-171450">
              <a:buFont typeface="Arial" panose="020B0604020202020204" pitchFamily="34" charset="0"/>
              <a:buChar char="•"/>
            </a:pPr>
            <a:endParaRPr lang="en-SG" sz="12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SG" sz="1200" dirty="0">
                <a:latin typeface="Poppins" panose="00000500000000000000" pitchFamily="2" charset="0"/>
                <a:cs typeface="Poppins" panose="00000500000000000000" pitchFamily="2" charset="0"/>
              </a:rPr>
              <a:t>From the results, the following are the best parameters :</a:t>
            </a:r>
          </a:p>
          <a:p>
            <a:r>
              <a:rPr lang="en-SG" sz="1200" dirty="0">
                <a:latin typeface="Poppins" panose="00000500000000000000" pitchFamily="2" charset="0"/>
                <a:cs typeface="Poppins" panose="00000500000000000000" pitchFamily="2" charset="0"/>
              </a:rPr>
              <a:t> </a:t>
            </a:r>
            <a:br>
              <a:rPr lang="en-SG" sz="1200" dirty="0">
                <a:latin typeface="Poppins" panose="00000500000000000000" pitchFamily="2" charset="0"/>
                <a:cs typeface="Poppins" panose="00000500000000000000" pitchFamily="2" charset="0"/>
              </a:rPr>
            </a:br>
            <a:r>
              <a:rPr lang="en-SG" sz="1200" dirty="0">
                <a:latin typeface="Poppins" panose="00000500000000000000" pitchFamily="2" charset="0"/>
                <a:cs typeface="Poppins" panose="00000500000000000000" pitchFamily="2" charset="0"/>
              </a:rPr>
              <a:t>    - Trend Type : Additive</a:t>
            </a:r>
          </a:p>
          <a:p>
            <a:r>
              <a:rPr lang="en-SG" sz="1200" dirty="0">
                <a:latin typeface="Poppins" panose="00000500000000000000" pitchFamily="2" charset="0"/>
                <a:cs typeface="Poppins" panose="00000500000000000000" pitchFamily="2" charset="0"/>
              </a:rPr>
              <a:t>    - Damped Trend : True</a:t>
            </a:r>
          </a:p>
          <a:p>
            <a:r>
              <a:rPr lang="en-SG" sz="1200" dirty="0">
                <a:latin typeface="Poppins" panose="00000500000000000000" pitchFamily="2" charset="0"/>
                <a:cs typeface="Poppins" panose="00000500000000000000" pitchFamily="2" charset="0"/>
              </a:rPr>
              <a:t>    - Seasonal Type : Multiplicative</a:t>
            </a:r>
          </a:p>
          <a:p>
            <a:r>
              <a:rPr lang="en-SG" sz="1200" dirty="0">
                <a:latin typeface="Poppins" panose="00000500000000000000" pitchFamily="2" charset="0"/>
                <a:cs typeface="Poppins" panose="00000500000000000000" pitchFamily="2" charset="0"/>
              </a:rPr>
              <a:t>    - Seasonal : 12</a:t>
            </a:r>
          </a:p>
        </p:txBody>
      </p:sp>
      <p:sp>
        <p:nvSpPr>
          <p:cNvPr id="15" name="Rectangle 14">
            <a:extLst>
              <a:ext uri="{FF2B5EF4-FFF2-40B4-BE49-F238E27FC236}">
                <a16:creationId xmlns:a16="http://schemas.microsoft.com/office/drawing/2014/main" id="{03829578-49B7-364C-0E33-651B3198DC0F}"/>
              </a:ext>
            </a:extLst>
          </p:cNvPr>
          <p:cNvSpPr/>
          <p:nvPr/>
        </p:nvSpPr>
        <p:spPr>
          <a:xfrm>
            <a:off x="873241" y="2887328"/>
            <a:ext cx="4765559" cy="229251"/>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cxnSp>
        <p:nvCxnSpPr>
          <p:cNvPr id="6" name="Straight Arrow Connector 5">
            <a:extLst>
              <a:ext uri="{FF2B5EF4-FFF2-40B4-BE49-F238E27FC236}">
                <a16:creationId xmlns:a16="http://schemas.microsoft.com/office/drawing/2014/main" id="{9D42716B-920B-7A34-D569-4ED5DC34C5CA}"/>
              </a:ext>
            </a:extLst>
          </p:cNvPr>
          <p:cNvCxnSpPr>
            <a:cxnSpLocks/>
          </p:cNvCxnSpPr>
          <p:nvPr/>
        </p:nvCxnSpPr>
        <p:spPr>
          <a:xfrm flipH="1" flipV="1">
            <a:off x="5638800" y="3200400"/>
            <a:ext cx="541020" cy="57150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522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503670"/>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FORECAST MODEL</a:t>
            </a:r>
            <a:endParaRPr dirty="0"/>
          </a:p>
        </p:txBody>
      </p:sp>
      <p:sp>
        <p:nvSpPr>
          <p:cNvPr id="2" name="Google Shape;603;p36">
            <a:extLst>
              <a:ext uri="{FF2B5EF4-FFF2-40B4-BE49-F238E27FC236}">
                <a16:creationId xmlns:a16="http://schemas.microsoft.com/office/drawing/2014/main" id="{CFE5FF3E-7BDD-C82B-7D18-F47FB5263AEE}"/>
              </a:ext>
            </a:extLst>
          </p:cNvPr>
          <p:cNvSpPr txBox="1">
            <a:spLocks/>
          </p:cNvSpPr>
          <p:nvPr/>
        </p:nvSpPr>
        <p:spPr>
          <a:xfrm>
            <a:off x="720000" y="261937"/>
            <a:ext cx="394344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pic>
        <p:nvPicPr>
          <p:cNvPr id="6" name="Picture 5">
            <a:extLst>
              <a:ext uri="{FF2B5EF4-FFF2-40B4-BE49-F238E27FC236}">
                <a16:creationId xmlns:a16="http://schemas.microsoft.com/office/drawing/2014/main" id="{139E2734-F007-3E2C-0E5B-845D5F98CE17}"/>
              </a:ext>
            </a:extLst>
          </p:cNvPr>
          <p:cNvPicPr>
            <a:picLocks noChangeAspect="1"/>
          </p:cNvPicPr>
          <p:nvPr/>
        </p:nvPicPr>
        <p:blipFill>
          <a:blip r:embed="rId3"/>
          <a:stretch>
            <a:fillRect/>
          </a:stretch>
        </p:blipFill>
        <p:spPr>
          <a:xfrm>
            <a:off x="794342" y="1411136"/>
            <a:ext cx="5796431" cy="372488"/>
          </a:xfrm>
          <a:prstGeom prst="rect">
            <a:avLst/>
          </a:prstGeom>
          <a:ln>
            <a:solidFill>
              <a:schemeClr val="tx1"/>
            </a:solidFill>
          </a:ln>
        </p:spPr>
      </p:pic>
      <p:sp>
        <p:nvSpPr>
          <p:cNvPr id="7" name="TextBox 6">
            <a:extLst>
              <a:ext uri="{FF2B5EF4-FFF2-40B4-BE49-F238E27FC236}">
                <a16:creationId xmlns:a16="http://schemas.microsoft.com/office/drawing/2014/main" id="{7AFF7567-1CA4-6340-EBA2-B46C972F936C}"/>
              </a:ext>
            </a:extLst>
          </p:cNvPr>
          <p:cNvSpPr txBox="1"/>
          <p:nvPr/>
        </p:nvSpPr>
        <p:spPr>
          <a:xfrm>
            <a:off x="655140" y="1056136"/>
            <a:ext cx="8611553" cy="276999"/>
          </a:xfrm>
          <a:prstGeom prst="rect">
            <a:avLst/>
          </a:prstGeom>
          <a:noFill/>
        </p:spPr>
        <p:txBody>
          <a:bodyPr wrap="square">
            <a:spAutoFit/>
          </a:bodyPr>
          <a:lstStyle/>
          <a:p>
            <a:pPr marL="285750" indent="-285750" algn="l">
              <a:buFont typeface="Arial" panose="020B0604020202020204" pitchFamily="34" charset="0"/>
              <a:buChar char="•"/>
            </a:pPr>
            <a:r>
              <a:rPr lang="en-US" sz="1200" b="0" i="0" dirty="0">
                <a:solidFill>
                  <a:srgbClr val="000000"/>
                </a:solidFill>
                <a:effectLst/>
                <a:latin typeface="Poppins" panose="00000500000000000000" pitchFamily="2" charset="0"/>
                <a:cs typeface="Poppins" panose="00000500000000000000" pitchFamily="2" charset="0"/>
              </a:rPr>
              <a:t>Fit and Predict using the tuned Exponential Smoothing model for the time range from 1990 to 2023.</a:t>
            </a:r>
          </a:p>
        </p:txBody>
      </p:sp>
      <p:pic>
        <p:nvPicPr>
          <p:cNvPr id="3" name="Picture 2">
            <a:extLst>
              <a:ext uri="{FF2B5EF4-FFF2-40B4-BE49-F238E27FC236}">
                <a16:creationId xmlns:a16="http://schemas.microsoft.com/office/drawing/2014/main" id="{4D9906EF-8113-572C-64D1-151ADD3B20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342" y="1931716"/>
            <a:ext cx="6528478" cy="300278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113CFA5-4298-C2AC-C43B-5D84743BBBAC}"/>
              </a:ext>
            </a:extLst>
          </p:cNvPr>
          <p:cNvPicPr>
            <a:picLocks noChangeAspect="1"/>
          </p:cNvPicPr>
          <p:nvPr/>
        </p:nvPicPr>
        <p:blipFill>
          <a:blip r:embed="rId5"/>
          <a:stretch>
            <a:fillRect/>
          </a:stretch>
        </p:blipFill>
        <p:spPr>
          <a:xfrm>
            <a:off x="794342" y="1402733"/>
            <a:ext cx="5796431" cy="446848"/>
          </a:xfrm>
          <a:prstGeom prst="rect">
            <a:avLst/>
          </a:prstGeom>
          <a:ln>
            <a:solidFill>
              <a:schemeClr val="tx1"/>
            </a:solidFill>
          </a:ln>
        </p:spPr>
      </p:pic>
    </p:spTree>
    <p:extLst>
      <p:ext uri="{BB962C8B-B14F-4D97-AF65-F5344CB8AC3E}">
        <p14:creationId xmlns:p14="http://schemas.microsoft.com/office/powerpoint/2010/main" val="8701374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819060" y="372042"/>
            <a:ext cx="82487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CONCLUSIONS GAINED</a:t>
            </a:r>
            <a:endParaRPr dirty="0"/>
          </a:p>
        </p:txBody>
      </p:sp>
      <p:pic>
        <p:nvPicPr>
          <p:cNvPr id="3" name="Graphic 2" descr="Curly haired woman raising hand">
            <a:extLst>
              <a:ext uri="{FF2B5EF4-FFF2-40B4-BE49-F238E27FC236}">
                <a16:creationId xmlns:a16="http://schemas.microsoft.com/office/drawing/2014/main" id="{A0D3A2E7-025E-D2FD-5E96-CBCA6E01DD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21980" y="1605251"/>
            <a:ext cx="1914208" cy="2422060"/>
          </a:xfrm>
          <a:prstGeom prst="rect">
            <a:avLst/>
          </a:prstGeom>
        </p:spPr>
      </p:pic>
      <p:grpSp>
        <p:nvGrpSpPr>
          <p:cNvPr id="12" name="Group 11">
            <a:extLst>
              <a:ext uri="{FF2B5EF4-FFF2-40B4-BE49-F238E27FC236}">
                <a16:creationId xmlns:a16="http://schemas.microsoft.com/office/drawing/2014/main" id="{9B0F2AB5-6BA2-6733-64D8-76DB423BE24C}"/>
              </a:ext>
            </a:extLst>
          </p:cNvPr>
          <p:cNvGrpSpPr/>
          <p:nvPr/>
        </p:nvGrpSpPr>
        <p:grpSpPr>
          <a:xfrm>
            <a:off x="3688080" y="1186426"/>
            <a:ext cx="4876800" cy="3585032"/>
            <a:chOff x="3688080" y="1186426"/>
            <a:chExt cx="4876800" cy="3585032"/>
          </a:xfrm>
        </p:grpSpPr>
        <p:sp>
          <p:nvSpPr>
            <p:cNvPr id="4" name="Google Shape;603;p36">
              <a:extLst>
                <a:ext uri="{FF2B5EF4-FFF2-40B4-BE49-F238E27FC236}">
                  <a16:creationId xmlns:a16="http://schemas.microsoft.com/office/drawing/2014/main" id="{04E0C016-69FB-DA55-4566-3A1332E12304}"/>
                </a:ext>
              </a:extLst>
            </p:cNvPr>
            <p:cNvSpPr txBox="1">
              <a:spLocks/>
            </p:cNvSpPr>
            <p:nvPr/>
          </p:nvSpPr>
          <p:spPr>
            <a:xfrm>
              <a:off x="3688080" y="1186426"/>
              <a:ext cx="33643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GAS CONSUMPTION (TONS)</a:t>
              </a:r>
            </a:p>
          </p:txBody>
        </p:sp>
        <p:sp>
          <p:nvSpPr>
            <p:cNvPr id="5" name="Google Shape;603;p36">
              <a:extLst>
                <a:ext uri="{FF2B5EF4-FFF2-40B4-BE49-F238E27FC236}">
                  <a16:creationId xmlns:a16="http://schemas.microsoft.com/office/drawing/2014/main" id="{E43A9BEF-298B-BFB8-DEE4-5502282900C5}"/>
                </a:ext>
              </a:extLst>
            </p:cNvPr>
            <p:cNvSpPr txBox="1">
              <a:spLocks/>
            </p:cNvSpPr>
            <p:nvPr/>
          </p:nvSpPr>
          <p:spPr>
            <a:xfrm>
              <a:off x="3688080" y="2288353"/>
              <a:ext cx="336432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WATER CONSUMPTION (TONS)</a:t>
              </a:r>
            </a:p>
          </p:txBody>
        </p:sp>
        <p:sp>
          <p:nvSpPr>
            <p:cNvPr id="6" name="Google Shape;603;p36">
              <a:extLst>
                <a:ext uri="{FF2B5EF4-FFF2-40B4-BE49-F238E27FC236}">
                  <a16:creationId xmlns:a16="http://schemas.microsoft.com/office/drawing/2014/main" id="{40FF7B17-0CC4-F7D3-B443-DA1417EDC570}"/>
                </a:ext>
              </a:extLst>
            </p:cNvPr>
            <p:cNvSpPr txBox="1">
              <a:spLocks/>
            </p:cNvSpPr>
            <p:nvPr/>
          </p:nvSpPr>
          <p:spPr>
            <a:xfrm>
              <a:off x="3688080" y="3493156"/>
              <a:ext cx="3802380" cy="316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Dela Gothic One"/>
                <a:buNone/>
                <a:defRPr sz="2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2800"/>
                <a:buFont typeface="Raleway"/>
                <a:buNone/>
                <a:defRPr sz="2800" b="1" i="0" u="none" strike="noStrike" cap="none">
                  <a:solidFill>
                    <a:schemeClr val="dk1"/>
                  </a:solidFill>
                  <a:latin typeface="Raleway"/>
                  <a:ea typeface="Raleway"/>
                  <a:cs typeface="Raleway"/>
                  <a:sym typeface="Raleway"/>
                </a:defRPr>
              </a:lvl9pPr>
            </a:lstStyle>
            <a:p>
              <a:r>
                <a:rPr lang="en-SG" sz="1100" u="sng" dirty="0"/>
                <a:t>ELECTRICITY  CONSUMPTION (MWH)</a:t>
              </a:r>
            </a:p>
          </p:txBody>
        </p:sp>
        <p:sp>
          <p:nvSpPr>
            <p:cNvPr id="8" name="TextBox 7">
              <a:extLst>
                <a:ext uri="{FF2B5EF4-FFF2-40B4-BE49-F238E27FC236}">
                  <a16:creationId xmlns:a16="http://schemas.microsoft.com/office/drawing/2014/main" id="{4A1905E1-916A-B2D2-E7E1-12BA3E160928}"/>
                </a:ext>
              </a:extLst>
            </p:cNvPr>
            <p:cNvSpPr txBox="1"/>
            <p:nvPr/>
          </p:nvSpPr>
          <p:spPr>
            <a:xfrm>
              <a:off x="3688080" y="1605251"/>
              <a:ext cx="4876800" cy="830997"/>
            </a:xfrm>
            <a:prstGeom prst="rect">
              <a:avLst/>
            </a:prstGeom>
            <a:noFill/>
          </p:spPr>
          <p:txBody>
            <a:bodyPr wrap="square">
              <a:spAutoFit/>
            </a:bodyPr>
            <a:lstStyle/>
            <a:p>
              <a:r>
                <a:rPr lang="en-US" sz="1200" i="0" dirty="0">
                  <a:solidFill>
                    <a:srgbClr val="000000"/>
                  </a:solidFill>
                  <a:effectLst/>
                  <a:latin typeface="Poppins" panose="00000500000000000000" pitchFamily="2" charset="0"/>
                  <a:cs typeface="Poppins" panose="00000500000000000000" pitchFamily="2" charset="0"/>
                </a:rPr>
                <a:t>Best Prediction Model : SARIMA</a:t>
              </a:r>
            </a:p>
            <a:p>
              <a:endParaRPr lang="en-US" sz="1200" dirty="0">
                <a:latin typeface="Poppins" panose="00000500000000000000" pitchFamily="2" charset="0"/>
                <a:cs typeface="Poppins" panose="00000500000000000000" pitchFamily="2" charset="0"/>
              </a:endParaRPr>
            </a:p>
            <a:p>
              <a:r>
                <a:rPr lang="en-US" sz="1200" i="0" dirty="0">
                  <a:solidFill>
                    <a:srgbClr val="000000"/>
                  </a:solidFill>
                  <a:effectLst/>
                  <a:latin typeface="Poppins" panose="00000500000000000000" pitchFamily="2" charset="0"/>
                  <a:cs typeface="Poppins" panose="00000500000000000000" pitchFamily="2" charset="0"/>
                </a:rPr>
                <a:t>Best Order Result : (2, 0, 2) , (1, 1, 5, 12) – (</a:t>
              </a:r>
              <a:r>
                <a:rPr lang="en-US" sz="1200" i="0" dirty="0" err="1">
                  <a:solidFill>
                    <a:srgbClr val="000000"/>
                  </a:solidFill>
                  <a:effectLst/>
                  <a:latin typeface="Poppins" panose="00000500000000000000" pitchFamily="2" charset="0"/>
                  <a:cs typeface="Poppins" panose="00000500000000000000" pitchFamily="2" charset="0"/>
                </a:rPr>
                <a:t>p,d,q</a:t>
              </a:r>
              <a:r>
                <a:rPr lang="en-US" sz="1200" i="0" dirty="0">
                  <a:solidFill>
                    <a:srgbClr val="000000"/>
                  </a:solidFill>
                  <a:effectLst/>
                  <a:latin typeface="Poppins" panose="00000500000000000000" pitchFamily="2" charset="0"/>
                  <a:cs typeface="Poppins" panose="00000500000000000000" pitchFamily="2" charset="0"/>
                </a:rPr>
                <a:t>) , (p1,d1,q1,r)</a:t>
              </a:r>
            </a:p>
            <a:p>
              <a:endParaRPr lang="en-SG" sz="1200" dirty="0"/>
            </a:p>
          </p:txBody>
        </p:sp>
        <p:sp>
          <p:nvSpPr>
            <p:cNvPr id="9" name="TextBox 8">
              <a:extLst>
                <a:ext uri="{FF2B5EF4-FFF2-40B4-BE49-F238E27FC236}">
                  <a16:creationId xmlns:a16="http://schemas.microsoft.com/office/drawing/2014/main" id="{FF68E503-0390-2634-FA22-1FF3E369772D}"/>
                </a:ext>
              </a:extLst>
            </p:cNvPr>
            <p:cNvSpPr txBox="1"/>
            <p:nvPr/>
          </p:nvSpPr>
          <p:spPr>
            <a:xfrm>
              <a:off x="3688080" y="2772856"/>
              <a:ext cx="4876800" cy="1015663"/>
            </a:xfrm>
            <a:prstGeom prst="rect">
              <a:avLst/>
            </a:prstGeom>
            <a:noFill/>
          </p:spPr>
          <p:txBody>
            <a:bodyPr wrap="square">
              <a:spAutoFit/>
            </a:bodyPr>
            <a:lstStyle/>
            <a:p>
              <a:r>
                <a:rPr lang="en-US" sz="1200" i="0" dirty="0">
                  <a:solidFill>
                    <a:srgbClr val="000000"/>
                  </a:solidFill>
                  <a:effectLst/>
                  <a:latin typeface="Poppins" panose="00000500000000000000" pitchFamily="2" charset="0"/>
                  <a:cs typeface="Poppins" panose="00000500000000000000" pitchFamily="2" charset="0"/>
                </a:rPr>
                <a:t>Best Prediction Model : SARIMA</a:t>
              </a:r>
            </a:p>
            <a:p>
              <a:endParaRPr lang="en-US" sz="1200" dirty="0">
                <a:latin typeface="Poppins" panose="00000500000000000000" pitchFamily="2" charset="0"/>
                <a:cs typeface="Poppins" panose="00000500000000000000" pitchFamily="2" charset="0"/>
              </a:endParaRPr>
            </a:p>
            <a:p>
              <a:r>
                <a:rPr lang="en-US" sz="1200" i="0" dirty="0">
                  <a:solidFill>
                    <a:srgbClr val="000000"/>
                  </a:solidFill>
                  <a:effectLst/>
                  <a:latin typeface="Poppins" panose="00000500000000000000" pitchFamily="2" charset="0"/>
                  <a:cs typeface="Poppins" panose="00000500000000000000" pitchFamily="2" charset="0"/>
                </a:rPr>
                <a:t>Best Order Result : (1, 0, 2) , (1, 1, 5, 12) – (</a:t>
              </a:r>
              <a:r>
                <a:rPr lang="en-US" sz="1200" i="0" dirty="0" err="1">
                  <a:solidFill>
                    <a:srgbClr val="000000"/>
                  </a:solidFill>
                  <a:effectLst/>
                  <a:latin typeface="Poppins" panose="00000500000000000000" pitchFamily="2" charset="0"/>
                  <a:cs typeface="Poppins" panose="00000500000000000000" pitchFamily="2" charset="0"/>
                </a:rPr>
                <a:t>p,d,q</a:t>
              </a:r>
              <a:r>
                <a:rPr lang="en-US" sz="1200" i="0" dirty="0">
                  <a:solidFill>
                    <a:srgbClr val="000000"/>
                  </a:solidFill>
                  <a:effectLst/>
                  <a:latin typeface="Poppins" panose="00000500000000000000" pitchFamily="2" charset="0"/>
                  <a:cs typeface="Poppins" panose="00000500000000000000" pitchFamily="2" charset="0"/>
                </a:rPr>
                <a:t>) , (p1,d1,q1,r)</a:t>
              </a:r>
            </a:p>
            <a:p>
              <a:endParaRPr lang="en-US" sz="1200" i="0" dirty="0">
                <a:solidFill>
                  <a:srgbClr val="000000"/>
                </a:solidFill>
                <a:effectLst/>
                <a:latin typeface="Poppins" panose="00000500000000000000" pitchFamily="2" charset="0"/>
                <a:cs typeface="Poppins" panose="00000500000000000000" pitchFamily="2" charset="0"/>
              </a:endParaRPr>
            </a:p>
            <a:p>
              <a:endParaRPr lang="en-SG" sz="1200" dirty="0"/>
            </a:p>
          </p:txBody>
        </p:sp>
        <p:sp>
          <p:nvSpPr>
            <p:cNvPr id="11" name="TextBox 10">
              <a:extLst>
                <a:ext uri="{FF2B5EF4-FFF2-40B4-BE49-F238E27FC236}">
                  <a16:creationId xmlns:a16="http://schemas.microsoft.com/office/drawing/2014/main" id="{88E349BB-9848-C474-6886-7033803CE23B}"/>
                </a:ext>
              </a:extLst>
            </p:cNvPr>
            <p:cNvSpPr txBox="1"/>
            <p:nvPr/>
          </p:nvSpPr>
          <p:spPr>
            <a:xfrm>
              <a:off x="3688080" y="3940461"/>
              <a:ext cx="4732020" cy="830997"/>
            </a:xfrm>
            <a:prstGeom prst="rect">
              <a:avLst/>
            </a:prstGeom>
            <a:noFill/>
          </p:spPr>
          <p:txBody>
            <a:bodyPr wrap="square">
              <a:spAutoFit/>
            </a:bodyPr>
            <a:lstStyle/>
            <a:p>
              <a:r>
                <a:rPr lang="en-US" sz="1200" i="0" dirty="0">
                  <a:solidFill>
                    <a:srgbClr val="000000"/>
                  </a:solidFill>
                  <a:effectLst/>
                  <a:latin typeface="Poppins" panose="00000500000000000000" pitchFamily="2" charset="0"/>
                  <a:cs typeface="Poppins" panose="00000500000000000000" pitchFamily="2" charset="0"/>
                </a:rPr>
                <a:t>Best Prediction Model : Holt-Winters Exponential Smoothing</a:t>
              </a:r>
            </a:p>
            <a:p>
              <a:endParaRPr lang="en-US" sz="1200" dirty="0">
                <a:latin typeface="Poppins" panose="00000500000000000000" pitchFamily="2" charset="0"/>
                <a:cs typeface="Poppins" panose="00000500000000000000" pitchFamily="2" charset="0"/>
              </a:endParaRPr>
            </a:p>
            <a:p>
              <a:r>
                <a:rPr lang="en-US" sz="1200" i="0" dirty="0">
                  <a:solidFill>
                    <a:srgbClr val="000000"/>
                  </a:solidFill>
                  <a:effectLst/>
                  <a:latin typeface="Poppins" panose="00000500000000000000" pitchFamily="2" charset="0"/>
                  <a:cs typeface="Poppins" panose="00000500000000000000" pitchFamily="2" charset="0"/>
                </a:rPr>
                <a:t>Best Parameters :  ‘</a:t>
              </a:r>
              <a:r>
                <a:rPr lang="en-US" sz="1200" b="1" i="0" dirty="0">
                  <a:solidFill>
                    <a:srgbClr val="000000"/>
                  </a:solidFill>
                  <a:effectLst/>
                  <a:latin typeface="Poppins" panose="00000500000000000000" pitchFamily="2" charset="0"/>
                  <a:cs typeface="Poppins" panose="00000500000000000000" pitchFamily="2" charset="0"/>
                </a:rPr>
                <a:t>trend</a:t>
              </a:r>
              <a:r>
                <a:rPr lang="en-US" sz="1200" i="0" dirty="0">
                  <a:solidFill>
                    <a:srgbClr val="000000"/>
                  </a:solidFill>
                  <a:effectLst/>
                  <a:latin typeface="Poppins" panose="00000500000000000000" pitchFamily="2" charset="0"/>
                  <a:cs typeface="Poppins" panose="00000500000000000000" pitchFamily="2" charset="0"/>
                </a:rPr>
                <a:t> = add; </a:t>
              </a:r>
              <a:r>
                <a:rPr lang="en-US" sz="1200" b="1" i="0" dirty="0">
                  <a:solidFill>
                    <a:srgbClr val="000000"/>
                  </a:solidFill>
                  <a:effectLst/>
                  <a:latin typeface="Poppins" panose="00000500000000000000" pitchFamily="2" charset="0"/>
                  <a:cs typeface="Poppins" panose="00000500000000000000" pitchFamily="2" charset="0"/>
                </a:rPr>
                <a:t>seasonal </a:t>
              </a:r>
              <a:r>
                <a:rPr lang="en-US" sz="1200" i="0" dirty="0">
                  <a:solidFill>
                    <a:srgbClr val="000000"/>
                  </a:solidFill>
                  <a:effectLst/>
                  <a:latin typeface="Poppins" panose="00000500000000000000" pitchFamily="2" charset="0"/>
                  <a:cs typeface="Poppins" panose="00000500000000000000" pitchFamily="2" charset="0"/>
                </a:rPr>
                <a:t>= </a:t>
              </a:r>
              <a:r>
                <a:rPr lang="en-US" sz="1200" i="0" dirty="0" err="1">
                  <a:solidFill>
                    <a:srgbClr val="000000"/>
                  </a:solidFill>
                  <a:effectLst/>
                  <a:latin typeface="Poppins" panose="00000500000000000000" pitchFamily="2" charset="0"/>
                  <a:cs typeface="Poppins" panose="00000500000000000000" pitchFamily="2" charset="0"/>
                </a:rPr>
                <a:t>mul</a:t>
              </a:r>
              <a:r>
                <a:rPr lang="en-US" sz="1200" i="0" dirty="0">
                  <a:solidFill>
                    <a:srgbClr val="000000"/>
                  </a:solidFill>
                  <a:effectLst/>
                  <a:latin typeface="Poppins" panose="00000500000000000000" pitchFamily="2" charset="0"/>
                  <a:cs typeface="Poppins" panose="00000500000000000000" pitchFamily="2" charset="0"/>
                </a:rPr>
                <a:t>; </a:t>
              </a:r>
              <a:r>
                <a:rPr lang="en-US" sz="1200" b="1" i="0" dirty="0" err="1">
                  <a:solidFill>
                    <a:srgbClr val="000000"/>
                  </a:solidFill>
                  <a:effectLst/>
                  <a:latin typeface="Poppins" panose="00000500000000000000" pitchFamily="2" charset="0"/>
                  <a:cs typeface="Poppins" panose="00000500000000000000" pitchFamily="2" charset="0"/>
                </a:rPr>
                <a:t>seasonal_periods</a:t>
              </a:r>
              <a:r>
                <a:rPr lang="en-US" sz="1200" b="1" i="0" dirty="0">
                  <a:solidFill>
                    <a:srgbClr val="000000"/>
                  </a:solidFill>
                  <a:effectLst/>
                  <a:latin typeface="Poppins" panose="00000500000000000000" pitchFamily="2" charset="0"/>
                  <a:cs typeface="Poppins" panose="00000500000000000000" pitchFamily="2" charset="0"/>
                </a:rPr>
                <a:t> </a:t>
              </a:r>
              <a:r>
                <a:rPr lang="en-US" sz="1200" i="0" dirty="0">
                  <a:solidFill>
                    <a:srgbClr val="000000"/>
                  </a:solidFill>
                  <a:effectLst/>
                  <a:latin typeface="Poppins" panose="00000500000000000000" pitchFamily="2" charset="0"/>
                  <a:cs typeface="Poppins" panose="00000500000000000000" pitchFamily="2" charset="0"/>
                </a:rPr>
                <a:t>= 12; </a:t>
              </a:r>
              <a:r>
                <a:rPr lang="en-US" sz="1200" b="1" i="0" dirty="0" err="1">
                  <a:solidFill>
                    <a:srgbClr val="000000"/>
                  </a:solidFill>
                  <a:effectLst/>
                  <a:latin typeface="Poppins" panose="00000500000000000000" pitchFamily="2" charset="0"/>
                  <a:cs typeface="Poppins" panose="00000500000000000000" pitchFamily="2" charset="0"/>
                </a:rPr>
                <a:t>damped_trend</a:t>
              </a:r>
              <a:r>
                <a:rPr lang="en-US" sz="1200" b="1" dirty="0">
                  <a:latin typeface="Poppins" panose="00000500000000000000" pitchFamily="2" charset="0"/>
                  <a:cs typeface="Poppins" panose="00000500000000000000" pitchFamily="2" charset="0"/>
                </a:rPr>
                <a:t> </a:t>
              </a:r>
              <a:r>
                <a:rPr lang="en-US" sz="1200" dirty="0">
                  <a:latin typeface="Poppins" panose="00000500000000000000" pitchFamily="2" charset="0"/>
                  <a:cs typeface="Poppins" panose="00000500000000000000" pitchFamily="2" charset="0"/>
                </a:rPr>
                <a:t>= True</a:t>
              </a:r>
              <a:endParaRPr lang="en-SG" sz="1200" dirty="0"/>
            </a:p>
          </p:txBody>
        </p:sp>
      </p:grpSp>
    </p:spTree>
    <p:extLst>
      <p:ext uri="{BB962C8B-B14F-4D97-AF65-F5344CB8AC3E}">
        <p14:creationId xmlns:p14="http://schemas.microsoft.com/office/powerpoint/2010/main" val="1634070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2935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PREPROCESSING</a:t>
            </a:r>
            <a:endParaRPr dirty="0"/>
          </a:p>
        </p:txBody>
      </p:sp>
      <p:sp>
        <p:nvSpPr>
          <p:cNvPr id="11" name="Google Shape;4905;p45">
            <a:extLst>
              <a:ext uri="{FF2B5EF4-FFF2-40B4-BE49-F238E27FC236}">
                <a16:creationId xmlns:a16="http://schemas.microsoft.com/office/drawing/2014/main" id="{C94A8CBC-3990-C81F-2C42-DBBF5DCD8A77}"/>
              </a:ext>
            </a:extLst>
          </p:cNvPr>
          <p:cNvSpPr txBox="1">
            <a:spLocks/>
          </p:cNvSpPr>
          <p:nvPr/>
        </p:nvSpPr>
        <p:spPr>
          <a:xfrm>
            <a:off x="5949360" y="2792427"/>
            <a:ext cx="2398260" cy="910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Lato"/>
              <a:buNone/>
              <a:defRPr sz="1800" b="0" i="0" u="none" strike="noStrike" cap="none">
                <a:solidFill>
                  <a:schemeClr val="lt1"/>
                </a:solidFill>
                <a:latin typeface="Lato"/>
                <a:ea typeface="Lato"/>
                <a:cs typeface="Lato"/>
                <a:sym typeface="Lato"/>
              </a:defRPr>
            </a:lvl1pPr>
            <a:lvl2pPr marL="914400" marR="0" lvl="1"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2pPr>
            <a:lvl3pPr marL="1371600" marR="0" lvl="2"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3pPr>
            <a:lvl4pPr marL="1828800" marR="0" lvl="3"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4pPr>
            <a:lvl5pPr marL="2286000" marR="0" lvl="4"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5pPr>
            <a:lvl6pPr marL="2743200" marR="0" lvl="5"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6pPr>
            <a:lvl7pPr marL="3200400" marR="0" lvl="6"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7pPr>
            <a:lvl8pPr marL="3657600" marR="0" lvl="7"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8pPr>
            <a:lvl9pPr marL="4114800" marR="0" lvl="8" indent="-317500" algn="ctr" rtl="0">
              <a:lnSpc>
                <a:spcPct val="100000"/>
              </a:lnSpc>
              <a:spcBef>
                <a:spcPts val="0"/>
              </a:spcBef>
              <a:spcAft>
                <a:spcPts val="0"/>
              </a:spcAft>
              <a:buClr>
                <a:schemeClr val="lt1"/>
              </a:buClr>
              <a:buSzPts val="1400"/>
              <a:buFont typeface="Lato"/>
              <a:buNone/>
              <a:defRPr sz="1400" b="0" i="0" u="none" strike="noStrike" cap="none">
                <a:solidFill>
                  <a:schemeClr val="lt1"/>
                </a:solidFill>
                <a:latin typeface="Lato"/>
                <a:ea typeface="Lato"/>
                <a:cs typeface="Lato"/>
                <a:sym typeface="Lato"/>
              </a:defRPr>
            </a:lvl9pPr>
          </a:lstStyle>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To ensure consistency, use pandas </a:t>
            </a:r>
            <a:r>
              <a:rPr lang="en-US" sz="1200" b="1" dirty="0">
                <a:solidFill>
                  <a:schemeClr val="tx1"/>
                </a:solidFill>
                <a:latin typeface="Poppins "/>
              </a:rPr>
              <a:t>.rename() </a:t>
            </a:r>
            <a:r>
              <a:rPr lang="en-US" sz="1200" dirty="0">
                <a:solidFill>
                  <a:schemeClr val="tx1"/>
                </a:solidFill>
                <a:latin typeface="Poppins "/>
              </a:rPr>
              <a:t>to standardize the capitalization for column names.</a:t>
            </a:r>
          </a:p>
        </p:txBody>
      </p:sp>
      <p:pic>
        <p:nvPicPr>
          <p:cNvPr id="3" name="Picture 2" descr="A computer screen shot of text&#10;&#10;Description automatically generated">
            <a:extLst>
              <a:ext uri="{FF2B5EF4-FFF2-40B4-BE49-F238E27FC236}">
                <a16:creationId xmlns:a16="http://schemas.microsoft.com/office/drawing/2014/main" id="{18DDB7B6-8184-C2CD-7129-8A32FC2C4CA7}"/>
              </a:ext>
            </a:extLst>
          </p:cNvPr>
          <p:cNvPicPr>
            <a:picLocks noChangeAspect="1"/>
          </p:cNvPicPr>
          <p:nvPr/>
        </p:nvPicPr>
        <p:blipFill rotWithShape="1">
          <a:blip r:embed="rId3"/>
          <a:srcRect r="31417"/>
          <a:stretch/>
        </p:blipFill>
        <p:spPr>
          <a:xfrm>
            <a:off x="796380" y="1013473"/>
            <a:ext cx="6473100" cy="1435751"/>
          </a:xfrm>
          <a:prstGeom prst="rect">
            <a:avLst/>
          </a:prstGeom>
          <a:ln>
            <a:solidFill>
              <a:schemeClr val="tx1"/>
            </a:solidFill>
          </a:ln>
        </p:spPr>
      </p:pic>
      <p:pic>
        <p:nvPicPr>
          <p:cNvPr id="5" name="Picture 4" descr="A screenshot of a graph&#10;&#10;Description automatically generated">
            <a:extLst>
              <a:ext uri="{FF2B5EF4-FFF2-40B4-BE49-F238E27FC236}">
                <a16:creationId xmlns:a16="http://schemas.microsoft.com/office/drawing/2014/main" id="{4CCECF12-2630-2586-DC61-9A244B9CB555}"/>
              </a:ext>
            </a:extLst>
          </p:cNvPr>
          <p:cNvPicPr>
            <a:picLocks noChangeAspect="1"/>
          </p:cNvPicPr>
          <p:nvPr/>
        </p:nvPicPr>
        <p:blipFill>
          <a:blip r:embed="rId4"/>
          <a:stretch>
            <a:fillRect/>
          </a:stretch>
        </p:blipFill>
        <p:spPr>
          <a:xfrm>
            <a:off x="796380" y="2522822"/>
            <a:ext cx="5012631" cy="1449800"/>
          </a:xfrm>
          <a:prstGeom prst="rect">
            <a:avLst/>
          </a:prstGeom>
          <a:ln>
            <a:solidFill>
              <a:schemeClr val="tx1"/>
            </a:solidFill>
          </a:ln>
        </p:spPr>
      </p:pic>
      <p:sp>
        <p:nvSpPr>
          <p:cNvPr id="8" name="TextBox 7">
            <a:extLst>
              <a:ext uri="{FF2B5EF4-FFF2-40B4-BE49-F238E27FC236}">
                <a16:creationId xmlns:a16="http://schemas.microsoft.com/office/drawing/2014/main" id="{81BD6968-342D-BA81-968E-7522C20841BE}"/>
              </a:ext>
            </a:extLst>
          </p:cNvPr>
          <p:cNvSpPr txBox="1"/>
          <p:nvPr/>
        </p:nvSpPr>
        <p:spPr>
          <a:xfrm>
            <a:off x="720000" y="4169352"/>
            <a:ext cx="7704000" cy="800219"/>
          </a:xfrm>
          <a:prstGeom prst="rect">
            <a:avLst/>
          </a:prstGeom>
          <a:noFill/>
        </p:spPr>
        <p:txBody>
          <a:bodyPr wrap="square">
            <a:spAutoFit/>
          </a:bodyPr>
          <a:lstStyle/>
          <a:p>
            <a:pPr marL="171450" indent="-171450">
              <a:spcAft>
                <a:spcPts val="1200"/>
              </a:spcAft>
              <a:buClr>
                <a:schemeClr val="tx1"/>
              </a:buClr>
              <a:buSzPts val="1100"/>
              <a:buFont typeface="Arial" panose="020B0604020202020204" pitchFamily="34" charset="0"/>
              <a:buChar char="•"/>
            </a:pPr>
            <a:r>
              <a:rPr lang="en-US" sz="1200" dirty="0">
                <a:solidFill>
                  <a:schemeClr val="tx1"/>
                </a:solidFill>
                <a:latin typeface="Poppins "/>
              </a:rPr>
              <a:t>Convert the date column to </a:t>
            </a:r>
            <a:r>
              <a:rPr lang="en-US" sz="1200" b="1" dirty="0">
                <a:solidFill>
                  <a:schemeClr val="tx1"/>
                </a:solidFill>
                <a:latin typeface="Poppins "/>
              </a:rPr>
              <a:t>DATETIME </a:t>
            </a:r>
            <a:r>
              <a:rPr lang="en-US" sz="1200" dirty="0">
                <a:solidFill>
                  <a:schemeClr val="tx1"/>
                </a:solidFill>
                <a:latin typeface="Poppins "/>
              </a:rPr>
              <a:t>formatting </a:t>
            </a:r>
            <a:r>
              <a:rPr lang="en-US" sz="1200" b="1" dirty="0">
                <a:solidFill>
                  <a:schemeClr val="tx1"/>
                </a:solidFill>
                <a:latin typeface="Poppins "/>
              </a:rPr>
              <a:t>%d/%m/%Y </a:t>
            </a:r>
            <a:r>
              <a:rPr lang="en-US" sz="1200" dirty="0">
                <a:solidFill>
                  <a:schemeClr val="tx1"/>
                </a:solidFill>
                <a:latin typeface="Poppins "/>
              </a:rPr>
              <a:t>to enable time series forecasting.</a:t>
            </a:r>
          </a:p>
          <a:p>
            <a:pPr marL="171450" indent="-171450" algn="l">
              <a:spcAft>
                <a:spcPts val="1200"/>
              </a:spcAft>
              <a:buClr>
                <a:schemeClr val="tx1"/>
              </a:buClr>
              <a:buSzPts val="1100"/>
              <a:buFont typeface="Arial" panose="020B0604020202020204" pitchFamily="34" charset="0"/>
              <a:buChar char="•"/>
            </a:pPr>
            <a:r>
              <a:rPr lang="en-US" sz="1200" dirty="0">
                <a:solidFill>
                  <a:schemeClr val="tx1"/>
                </a:solidFill>
                <a:latin typeface="Poppins "/>
              </a:rPr>
              <a:t>Set the ‘Date’ column as the index of the data frame using </a:t>
            </a:r>
            <a:r>
              <a:rPr lang="en-US" sz="1200" b="1" dirty="0">
                <a:solidFill>
                  <a:schemeClr val="tx1"/>
                </a:solidFill>
                <a:latin typeface="Poppins "/>
              </a:rPr>
              <a:t>.</a:t>
            </a:r>
            <a:r>
              <a:rPr lang="en-US" sz="1200" b="1" dirty="0" err="1">
                <a:solidFill>
                  <a:schemeClr val="tx1"/>
                </a:solidFill>
                <a:latin typeface="Poppins "/>
              </a:rPr>
              <a:t>set_index</a:t>
            </a:r>
            <a:r>
              <a:rPr lang="en-US" sz="1200" b="1" dirty="0">
                <a:solidFill>
                  <a:schemeClr val="tx1"/>
                </a:solidFill>
                <a:latin typeface="Poppins "/>
              </a:rPr>
              <a:t>() </a:t>
            </a:r>
            <a:r>
              <a:rPr lang="en-US" sz="1200" dirty="0">
                <a:solidFill>
                  <a:schemeClr val="tx1"/>
                </a:solidFill>
                <a:latin typeface="Poppins "/>
              </a:rPr>
              <a:t>to allow time-based indexing and operations.</a:t>
            </a:r>
          </a:p>
        </p:txBody>
      </p:sp>
      <p:cxnSp>
        <p:nvCxnSpPr>
          <p:cNvPr id="9" name="Straight Arrow Connector 8">
            <a:extLst>
              <a:ext uri="{FF2B5EF4-FFF2-40B4-BE49-F238E27FC236}">
                <a16:creationId xmlns:a16="http://schemas.microsoft.com/office/drawing/2014/main" id="{1F7709DE-F2B8-576A-D824-FDFA35D3AEBF}"/>
              </a:ext>
            </a:extLst>
          </p:cNvPr>
          <p:cNvCxnSpPr>
            <a:cxnSpLocks/>
          </p:cNvCxnSpPr>
          <p:nvPr/>
        </p:nvCxnSpPr>
        <p:spPr>
          <a:xfrm flipH="1" flipV="1">
            <a:off x="1486829" y="2981093"/>
            <a:ext cx="1932878" cy="1148934"/>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882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2935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DESCRIBING THE DATA</a:t>
            </a:r>
            <a:endParaRPr dirty="0"/>
          </a:p>
        </p:txBody>
      </p:sp>
      <p:pic>
        <p:nvPicPr>
          <p:cNvPr id="4" name="Picture 3" descr="A screen shot of a computer code&#10;&#10;Description automatically generated">
            <a:extLst>
              <a:ext uri="{FF2B5EF4-FFF2-40B4-BE49-F238E27FC236}">
                <a16:creationId xmlns:a16="http://schemas.microsoft.com/office/drawing/2014/main" id="{DC1D4484-99DA-F1B3-673D-39A101B5C9F2}"/>
              </a:ext>
            </a:extLst>
          </p:cNvPr>
          <p:cNvPicPr>
            <a:picLocks noChangeAspect="1"/>
          </p:cNvPicPr>
          <p:nvPr/>
        </p:nvPicPr>
        <p:blipFill>
          <a:blip r:embed="rId3"/>
          <a:stretch>
            <a:fillRect/>
          </a:stretch>
        </p:blipFill>
        <p:spPr>
          <a:xfrm>
            <a:off x="810322" y="1033513"/>
            <a:ext cx="7793591" cy="1761726"/>
          </a:xfrm>
          <a:prstGeom prst="rect">
            <a:avLst/>
          </a:prstGeom>
          <a:ln>
            <a:solidFill>
              <a:schemeClr val="tx1"/>
            </a:solidFill>
          </a:ln>
        </p:spPr>
      </p:pic>
      <p:pic>
        <p:nvPicPr>
          <p:cNvPr id="7" name="Picture 6" descr="A white paper with black text&#10;&#10;Description automatically generated">
            <a:extLst>
              <a:ext uri="{FF2B5EF4-FFF2-40B4-BE49-F238E27FC236}">
                <a16:creationId xmlns:a16="http://schemas.microsoft.com/office/drawing/2014/main" id="{F971611F-4C87-B297-4501-148BB281D416}"/>
              </a:ext>
            </a:extLst>
          </p:cNvPr>
          <p:cNvPicPr>
            <a:picLocks noChangeAspect="1"/>
          </p:cNvPicPr>
          <p:nvPr/>
        </p:nvPicPr>
        <p:blipFill>
          <a:blip r:embed="rId4"/>
          <a:stretch>
            <a:fillRect/>
          </a:stretch>
        </p:blipFill>
        <p:spPr>
          <a:xfrm>
            <a:off x="810322" y="2962475"/>
            <a:ext cx="3441638" cy="1243765"/>
          </a:xfrm>
          <a:prstGeom prst="rect">
            <a:avLst/>
          </a:prstGeom>
          <a:ln>
            <a:solidFill>
              <a:schemeClr val="tx1"/>
            </a:solidFill>
          </a:ln>
        </p:spPr>
      </p:pic>
      <p:sp>
        <p:nvSpPr>
          <p:cNvPr id="12" name="Google Shape;4905;p45">
            <a:extLst>
              <a:ext uri="{FF2B5EF4-FFF2-40B4-BE49-F238E27FC236}">
                <a16:creationId xmlns:a16="http://schemas.microsoft.com/office/drawing/2014/main" id="{7587DA37-EBB4-553D-715A-6205165C49D7}"/>
              </a:ext>
            </a:extLst>
          </p:cNvPr>
          <p:cNvSpPr txBox="1">
            <a:spLocks/>
          </p:cNvSpPr>
          <p:nvPr/>
        </p:nvSpPr>
        <p:spPr>
          <a:xfrm>
            <a:off x="4457700" y="2880360"/>
            <a:ext cx="4305300" cy="3004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spcAft>
                <a:spcPts val="1200"/>
              </a:spcAft>
              <a:buSzPts val="1100"/>
              <a:buFont typeface="Arial" panose="020B0604020202020204" pitchFamily="34" charset="0"/>
              <a:buChar char="•"/>
            </a:pPr>
            <a:r>
              <a:rPr lang="en-US" sz="1100" dirty="0">
                <a:latin typeface="Poppins" panose="00000500000000000000" pitchFamily="2" charset="0"/>
                <a:cs typeface="Poppins" panose="00000500000000000000" pitchFamily="2" charset="0"/>
              </a:rPr>
              <a:t>Energy consumption dataset contains </a:t>
            </a:r>
            <a:r>
              <a:rPr lang="en-US" sz="1100" b="1" dirty="0">
                <a:latin typeface="Poppins" panose="00000500000000000000" pitchFamily="2" charset="0"/>
                <a:cs typeface="Poppins" panose="00000500000000000000" pitchFamily="2" charset="0"/>
              </a:rPr>
              <a:t>397 rows and 3 columns</a:t>
            </a:r>
            <a:r>
              <a:rPr lang="en-US" sz="1100" dirty="0">
                <a:latin typeface="Poppins" panose="00000500000000000000" pitchFamily="2" charset="0"/>
                <a:cs typeface="Poppins" panose="00000500000000000000" pitchFamily="2" charset="0"/>
              </a:rPr>
              <a:t>.</a:t>
            </a:r>
          </a:p>
          <a:p>
            <a:pPr marL="171450" indent="-171450">
              <a:spcAft>
                <a:spcPts val="1200"/>
              </a:spcAft>
              <a:buSzPts val="1100"/>
              <a:buFont typeface="Arial" panose="020B0604020202020204" pitchFamily="34" charset="0"/>
              <a:buChar char="•"/>
            </a:pPr>
            <a:r>
              <a:rPr lang="en-US" sz="1100" dirty="0">
                <a:latin typeface="Poppins" panose="00000500000000000000" pitchFamily="2" charset="0"/>
                <a:cs typeface="Poppins" panose="00000500000000000000" pitchFamily="2" charset="0"/>
              </a:rPr>
              <a:t>Check that the dataset does not contain any NULL / NA values using </a:t>
            </a:r>
            <a:r>
              <a:rPr lang="en-US" sz="1100" b="1" dirty="0">
                <a:latin typeface="Poppins" panose="00000500000000000000" pitchFamily="2" charset="0"/>
                <a:cs typeface="Poppins" panose="00000500000000000000" pitchFamily="2" charset="0"/>
              </a:rPr>
              <a:t>.</a:t>
            </a:r>
            <a:r>
              <a:rPr lang="en-US" sz="1100" b="1" dirty="0" err="1">
                <a:latin typeface="Poppins" panose="00000500000000000000" pitchFamily="2" charset="0"/>
                <a:cs typeface="Poppins" panose="00000500000000000000" pitchFamily="2" charset="0"/>
              </a:rPr>
              <a:t>isnull</a:t>
            </a:r>
            <a:r>
              <a:rPr lang="en-US" sz="1100" b="1" dirty="0">
                <a:latin typeface="Poppins" panose="00000500000000000000" pitchFamily="2" charset="0"/>
                <a:cs typeface="Poppins" panose="00000500000000000000" pitchFamily="2" charset="0"/>
              </a:rPr>
              <a:t>().sum()</a:t>
            </a:r>
            <a:r>
              <a:rPr lang="en-US" sz="1100" dirty="0">
                <a:latin typeface="Poppins" panose="00000500000000000000" pitchFamily="2" charset="0"/>
                <a:cs typeface="Poppins" panose="00000500000000000000" pitchFamily="2" charset="0"/>
              </a:rPr>
              <a:t>.</a:t>
            </a:r>
          </a:p>
          <a:p>
            <a:pPr marL="171450" indent="-171450">
              <a:spcAft>
                <a:spcPts val="1200"/>
              </a:spcAft>
              <a:buSzPts val="1100"/>
              <a:buFont typeface="Arial" panose="020B0604020202020204" pitchFamily="34" charset="0"/>
              <a:buChar char="•"/>
            </a:pPr>
            <a:r>
              <a:rPr lang="en-US" sz="1100" dirty="0">
                <a:latin typeface="Poppins" panose="00000500000000000000" pitchFamily="2" charset="0"/>
                <a:cs typeface="Poppins" panose="00000500000000000000" pitchFamily="2" charset="0"/>
              </a:rPr>
              <a:t>Used </a:t>
            </a:r>
            <a:r>
              <a:rPr lang="en-US" sz="1100" b="1" dirty="0">
                <a:latin typeface="Poppins" panose="00000500000000000000" pitchFamily="2" charset="0"/>
                <a:cs typeface="Poppins" panose="00000500000000000000" pitchFamily="2" charset="0"/>
              </a:rPr>
              <a:t>.</a:t>
            </a:r>
            <a:r>
              <a:rPr lang="en-US" sz="1100" b="1" dirty="0" err="1">
                <a:latin typeface="Poppins" panose="00000500000000000000" pitchFamily="2" charset="0"/>
                <a:cs typeface="Poppins" panose="00000500000000000000" pitchFamily="2" charset="0"/>
              </a:rPr>
              <a:t>nunique</a:t>
            </a:r>
            <a:r>
              <a:rPr lang="en-US" sz="1100" b="1" dirty="0">
                <a:latin typeface="Poppins" panose="00000500000000000000" pitchFamily="2" charset="0"/>
                <a:cs typeface="Poppins" panose="00000500000000000000" pitchFamily="2" charset="0"/>
              </a:rPr>
              <a:t>() </a:t>
            </a:r>
            <a:r>
              <a:rPr lang="en-US" sz="1100" dirty="0">
                <a:latin typeface="Poppins" panose="00000500000000000000" pitchFamily="2" charset="0"/>
                <a:cs typeface="Poppins" panose="00000500000000000000" pitchFamily="2" charset="0"/>
              </a:rPr>
              <a:t>to retrieve the number of unique  values in each data column.</a:t>
            </a:r>
          </a:p>
          <a:p>
            <a:pPr marL="171450" indent="-171450">
              <a:spcAft>
                <a:spcPts val="1200"/>
              </a:spcAft>
              <a:buSzPts val="1100"/>
              <a:buFont typeface="Arial" panose="020B0604020202020204" pitchFamily="34" charset="0"/>
              <a:buChar char="•"/>
            </a:pPr>
            <a:r>
              <a:rPr lang="en-US" sz="1100" dirty="0">
                <a:latin typeface="Poppins" panose="00000500000000000000" pitchFamily="2" charset="0"/>
                <a:cs typeface="Poppins" panose="00000500000000000000" pitchFamily="2" charset="0"/>
              </a:rPr>
              <a:t>Use </a:t>
            </a:r>
            <a:r>
              <a:rPr lang="en-US" sz="1100" b="1" dirty="0">
                <a:latin typeface="Poppins" panose="00000500000000000000" pitchFamily="2" charset="0"/>
                <a:cs typeface="Poppins" panose="00000500000000000000" pitchFamily="2" charset="0"/>
              </a:rPr>
              <a:t>.describe() </a:t>
            </a:r>
            <a:r>
              <a:rPr lang="en-US" sz="1100" dirty="0">
                <a:latin typeface="Poppins" panose="00000500000000000000" pitchFamily="2" charset="0"/>
                <a:cs typeface="Poppins" panose="00000500000000000000" pitchFamily="2" charset="0"/>
              </a:rPr>
              <a:t>for numerical columns and return values of descriptive statistics like count and mean.</a:t>
            </a:r>
          </a:p>
          <a:p>
            <a:pPr marL="171450" indent="-171450">
              <a:spcAft>
                <a:spcPts val="1200"/>
              </a:spcAft>
              <a:buSzPts val="1100"/>
            </a:pPr>
            <a:endParaRPr lang="en-US" sz="11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618540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 OF FINAL DATASET</a:t>
            </a:r>
            <a:endParaRPr dirty="0"/>
          </a:p>
        </p:txBody>
      </p:sp>
      <p:pic>
        <p:nvPicPr>
          <p:cNvPr id="4" name="Picture 3">
            <a:extLst>
              <a:ext uri="{FF2B5EF4-FFF2-40B4-BE49-F238E27FC236}">
                <a16:creationId xmlns:a16="http://schemas.microsoft.com/office/drawing/2014/main" id="{CEA7832F-F263-F2FC-B9A7-2A0EF02AB27B}"/>
              </a:ext>
            </a:extLst>
          </p:cNvPr>
          <p:cNvPicPr>
            <a:picLocks noChangeAspect="1"/>
          </p:cNvPicPr>
          <p:nvPr/>
        </p:nvPicPr>
        <p:blipFill>
          <a:blip r:embed="rId3"/>
          <a:stretch>
            <a:fillRect/>
          </a:stretch>
        </p:blipFill>
        <p:spPr>
          <a:xfrm>
            <a:off x="1581289" y="1205944"/>
            <a:ext cx="5981421" cy="3433245"/>
          </a:xfrm>
          <a:prstGeom prst="rect">
            <a:avLst/>
          </a:prstGeom>
          <a:ln>
            <a:solidFill>
              <a:schemeClr val="tx1"/>
            </a:solidFill>
          </a:ln>
        </p:spPr>
      </p:pic>
    </p:spTree>
    <p:extLst>
      <p:ext uri="{BB962C8B-B14F-4D97-AF65-F5344CB8AC3E}">
        <p14:creationId xmlns:p14="http://schemas.microsoft.com/office/powerpoint/2010/main" val="3733917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pic>
        <p:nvPicPr>
          <p:cNvPr id="2050" name="Picture 2">
            <a:extLst>
              <a:ext uri="{FF2B5EF4-FFF2-40B4-BE49-F238E27FC236}">
                <a16:creationId xmlns:a16="http://schemas.microsoft.com/office/drawing/2014/main" id="{DC598BB5-3330-E412-D0CB-9E69CF2D9E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087036"/>
            <a:ext cx="4252206" cy="368668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867F69F-3AC4-4306-5DA2-69EDA701C3FA}"/>
              </a:ext>
            </a:extLst>
          </p:cNvPr>
          <p:cNvSpPr txBox="1"/>
          <p:nvPr/>
        </p:nvSpPr>
        <p:spPr>
          <a:xfrm>
            <a:off x="5501641" y="1276080"/>
            <a:ext cx="3120480" cy="3308598"/>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Normalized Distributions: The pair plot reveals relatively normalized gas, electricity, and water consumption distributions with minimal outliers, indicating consistent and stable energy usage patterns.</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Absence of Correlation: The scatterplots shows no significant correlations or patterns between energy consumption variables, implying that the dataset </a:t>
            </a:r>
            <a:r>
              <a:rPr lang="en-US" sz="1100" b="1" dirty="0">
                <a:latin typeface="Poppins" panose="00000500000000000000" pitchFamily="2" charset="0"/>
                <a:cs typeface="Poppins" panose="00000500000000000000" pitchFamily="2" charset="0"/>
              </a:rPr>
              <a:t>does not contain any exogenous variables</a:t>
            </a:r>
            <a:r>
              <a:rPr lang="en-US" sz="1100" dirty="0">
                <a:latin typeface="Poppins" panose="00000500000000000000" pitchFamily="2" charset="0"/>
                <a:cs typeface="Poppins" panose="00000500000000000000" pitchFamily="2" charset="0"/>
              </a:rPr>
              <a:t>. </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The lack of a pattern suggests a degree of independence between the variables, with each energy source being driven by its own unique factors.</a:t>
            </a:r>
          </a:p>
          <a:p>
            <a:endParaRPr lang="en-US" sz="11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0955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 name="Google Shape;603;p36">
            <a:extLst>
              <a:ext uri="{FF2B5EF4-FFF2-40B4-BE49-F238E27FC236}">
                <a16:creationId xmlns:a16="http://schemas.microsoft.com/office/drawing/2014/main" id="{69DAB1D9-4222-009D-254C-90E048BF9B59}"/>
              </a:ext>
            </a:extLst>
          </p:cNvPr>
          <p:cNvSpPr txBox="1">
            <a:spLocks noGrp="1"/>
          </p:cNvSpPr>
          <p:nvPr>
            <p:ph type="title"/>
          </p:nvPr>
        </p:nvSpPr>
        <p:spPr>
          <a:xfrm>
            <a:off x="720000" y="3697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pic>
        <p:nvPicPr>
          <p:cNvPr id="3074" name="Picture 2">
            <a:extLst>
              <a:ext uri="{FF2B5EF4-FFF2-40B4-BE49-F238E27FC236}">
                <a16:creationId xmlns:a16="http://schemas.microsoft.com/office/drawing/2014/main" id="{B0482E41-BEC4-3A5D-AC6A-071CD6C41E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465" y="1183144"/>
            <a:ext cx="5554335" cy="31991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740FF96-1DF7-2D8E-A022-87C88D8E8ADE}"/>
              </a:ext>
            </a:extLst>
          </p:cNvPr>
          <p:cNvSpPr txBox="1"/>
          <p:nvPr/>
        </p:nvSpPr>
        <p:spPr>
          <a:xfrm>
            <a:off x="6156960" y="874480"/>
            <a:ext cx="2644140" cy="3816429"/>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Energy Fluctuations:  Fluctuations in energy consumption for gas,  electricity, and water result from dynamic influences like weather, technology advancements, and consumer behavior shifts.</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Seasonal Patterns: Evident cycles in energy use for gas, water, and electricity indicate seasonal demand variations, aiding resource allocation and highlighting suitability of SARIMA modeling.</a:t>
            </a:r>
          </a:p>
          <a:p>
            <a:endParaRPr lang="en-US" sz="1100" dirty="0">
              <a:latin typeface="Poppins" panose="00000500000000000000" pitchFamily="2" charset="0"/>
              <a:cs typeface="Poppins" panose="00000500000000000000" pitchFamily="2" charset="0"/>
            </a:endParaRPr>
          </a:p>
          <a:p>
            <a:pPr marL="171450" indent="-171450">
              <a:buFont typeface="Arial" panose="020B0604020202020204" pitchFamily="34" charset="0"/>
              <a:buChar char="•"/>
            </a:pPr>
            <a:r>
              <a:rPr lang="en-US" sz="1100" dirty="0">
                <a:latin typeface="Poppins" panose="00000500000000000000" pitchFamily="2" charset="0"/>
                <a:cs typeface="Poppins" panose="00000500000000000000" pitchFamily="2" charset="0"/>
              </a:rPr>
              <a:t>Electricity Growth: Consistent electricity consumption rise from 1990 to 2023 is linked to expanding technology use and urbanization-driven energy demand.</a:t>
            </a:r>
            <a:endParaRPr lang="en-SG" sz="11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147344755"/>
      </p:ext>
    </p:extLst>
  </p:cSld>
  <p:clrMapOvr>
    <a:masterClrMapping/>
  </p:clrMapOvr>
</p:sld>
</file>

<file path=ppt/theme/theme1.xml><?xml version="1.0" encoding="utf-8"?>
<a:theme xmlns:a="http://schemas.openxmlformats.org/drawingml/2006/main" name="Energy Efficiency Consulting by Slidesgo">
  <a:themeElements>
    <a:clrScheme name="Simple Light">
      <a:dk1>
        <a:srgbClr val="2C2C2C"/>
      </a:dk1>
      <a:lt1>
        <a:srgbClr val="F5F5F5"/>
      </a:lt1>
      <a:dk2>
        <a:srgbClr val="F3C73A"/>
      </a:dk2>
      <a:lt2>
        <a:srgbClr val="3CB472"/>
      </a:lt2>
      <a:accent1>
        <a:srgbClr val="FF7D45"/>
      </a:accent1>
      <a:accent2>
        <a:srgbClr val="3A65A3"/>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3168</TotalTime>
  <Words>3224</Words>
  <Application>Microsoft Office PowerPoint</Application>
  <PresentationFormat>On-screen Show (16:9)</PresentationFormat>
  <Paragraphs>255</Paragraphs>
  <Slides>42</Slides>
  <Notes>42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Poppins </vt:lpstr>
      <vt:lpstr>Raleway</vt:lpstr>
      <vt:lpstr>Dela Gothic One</vt:lpstr>
      <vt:lpstr>Open Sans</vt:lpstr>
      <vt:lpstr>DM Sans</vt:lpstr>
      <vt:lpstr>Arial</vt:lpstr>
      <vt:lpstr>Poppins</vt:lpstr>
      <vt:lpstr>Lato</vt:lpstr>
      <vt:lpstr>Energy Efficiency Consulting by Slidesgo</vt:lpstr>
      <vt:lpstr>TIME SERIES ON ENERGY CONSUMPTION</vt:lpstr>
      <vt:lpstr>PROJECT OBJECTIVE</vt:lpstr>
      <vt:lpstr>IMPORTING MODULES</vt:lpstr>
      <vt:lpstr>UNDERSTANDING THE DATA</vt:lpstr>
      <vt:lpstr>DATA PREPROCESSING</vt:lpstr>
      <vt:lpstr>DESCRIBING THE DATA</vt:lpstr>
      <vt:lpstr>OVERVIEW OF FINAL DATASET</vt:lpstr>
      <vt:lpstr>DATA EXPLORATION</vt:lpstr>
      <vt:lpstr>DATA EXPLORATION</vt:lpstr>
      <vt:lpstr>DATA EXPLORATION</vt:lpstr>
      <vt:lpstr>DATA EXPLORATION</vt:lpstr>
      <vt:lpstr>FEATURE ENGINEERING</vt:lpstr>
      <vt:lpstr>FEATURE ENGINEERING</vt:lpstr>
      <vt:lpstr>MODEL TESTING &amp; SELECTION</vt:lpstr>
      <vt:lpstr>MODEL TESTING &amp; SELECTION</vt:lpstr>
      <vt:lpstr>MODEL TESTING &amp; SELECTION</vt:lpstr>
      <vt:lpstr>MODEL CROSS VALIDATION</vt:lpstr>
      <vt:lpstr>MODEL CROSS VALIDATION</vt:lpstr>
      <vt:lpstr>DETERMINE AUTOCORRELATION</vt:lpstr>
      <vt:lpstr>HYPERPARAMETER TUNING</vt:lpstr>
      <vt:lpstr>HYPERPARAMETER TUNING</vt:lpstr>
      <vt:lpstr>FINAL MODEL EVALUATION</vt:lpstr>
      <vt:lpstr>FINAL FORECAST MODEL</vt:lpstr>
      <vt:lpstr>MODEL TESTING &amp; SELECTION</vt:lpstr>
      <vt:lpstr>MODEL TESTING &amp; SELECTION</vt:lpstr>
      <vt:lpstr>MODEL TESTING &amp; SELECTION</vt:lpstr>
      <vt:lpstr>MODEL CROSS VALIDATION</vt:lpstr>
      <vt:lpstr>MODEL CROSS VALIDATION</vt:lpstr>
      <vt:lpstr>DETERMINE AUTOCORRELATION</vt:lpstr>
      <vt:lpstr>HYPERPARAMETER TUNING</vt:lpstr>
      <vt:lpstr>HYPERPARAMETER TUNING</vt:lpstr>
      <vt:lpstr>FINAL MODEL EVALUATION</vt:lpstr>
      <vt:lpstr>FINAL FORECAST MODEL</vt:lpstr>
      <vt:lpstr>MODEL TESTING &amp; SELECTION</vt:lpstr>
      <vt:lpstr>MODEL TESTING &amp; SELECTION</vt:lpstr>
      <vt:lpstr>MODEL TESTING &amp; SELECTION</vt:lpstr>
      <vt:lpstr>MODEL CROSS VALIDATION</vt:lpstr>
      <vt:lpstr>MODEL CROSS VALIDATION</vt:lpstr>
      <vt:lpstr>DETERMINE AUTOCORRELATION</vt:lpstr>
      <vt:lpstr>HYPERPARAMETER TUNING</vt:lpstr>
      <vt:lpstr>FINAL FORECAST MODEL</vt:lpstr>
      <vt:lpstr>CONCLUSIONS GAINED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ON ENERGY CONSUMPTION</dc:title>
  <cp:lastModifiedBy>DARIO PRAWARA TEH WEI RONG</cp:lastModifiedBy>
  <cp:revision>1</cp:revision>
  <dcterms:modified xsi:type="dcterms:W3CDTF">2023-08-11T14:28:20Z</dcterms:modified>
</cp:coreProperties>
</file>